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9" r:id="rId2"/>
    <p:sldId id="257" r:id="rId3"/>
    <p:sldId id="258" r:id="rId4"/>
    <p:sldId id="256" r:id="rId5"/>
    <p:sldId id="260" r:id="rId6"/>
    <p:sldId id="261" r:id="rId7"/>
    <p:sldId id="264" r:id="rId8"/>
    <p:sldId id="265" r:id="rId9"/>
    <p:sldId id="266" r:id="rId10"/>
    <p:sldId id="267" r:id="rId11"/>
    <p:sldId id="263"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8FDF2E-8293-DB4E-92A1-436D32A8EA3A}" v="21" dt="2023-12-17T13:37:49.57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70"/>
    <p:restoredTop sz="94676"/>
  </p:normalViewPr>
  <p:slideViewPr>
    <p:cSldViewPr snapToGrid="0">
      <p:cViewPr varScale="1">
        <p:scale>
          <a:sx n="42" d="100"/>
          <a:sy n="42" d="100"/>
        </p:scale>
        <p:origin x="200"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Walker" userId="ccf2d631213d48ae" providerId="LiveId" clId="{388FDF2E-8293-DB4E-92A1-436D32A8EA3A}"/>
    <pc:docChg chg="custSel addSld delSld modSld sldOrd">
      <pc:chgData name="Ben Walker" userId="ccf2d631213d48ae" providerId="LiveId" clId="{388FDF2E-8293-DB4E-92A1-436D32A8EA3A}" dt="2023-12-17T13:39:47.707" v="111" actId="57"/>
      <pc:docMkLst>
        <pc:docMk/>
      </pc:docMkLst>
      <pc:sldChg chg="modSp add mod ord modTransition">
        <pc:chgData name="Ben Walker" userId="ccf2d631213d48ae" providerId="LiveId" clId="{388FDF2E-8293-DB4E-92A1-436D32A8EA3A}" dt="2023-12-17T13:36:06.969" v="65" actId="20578"/>
        <pc:sldMkLst>
          <pc:docMk/>
          <pc:sldMk cId="1673932049" sldId="286"/>
        </pc:sldMkLst>
        <pc:spChg chg="mod">
          <ac:chgData name="Ben Walker" userId="ccf2d631213d48ae" providerId="LiveId" clId="{388FDF2E-8293-DB4E-92A1-436D32A8EA3A}" dt="2023-12-17T13:33:25.521" v="62" actId="20577"/>
          <ac:spMkLst>
            <pc:docMk/>
            <pc:sldMk cId="1673932049" sldId="286"/>
            <ac:spMk id="172" creationId="{00000000-0000-0000-0000-000000000000}"/>
          </ac:spMkLst>
        </pc:spChg>
      </pc:sldChg>
      <pc:sldChg chg="add del setBg">
        <pc:chgData name="Ben Walker" userId="ccf2d631213d48ae" providerId="LiveId" clId="{388FDF2E-8293-DB4E-92A1-436D32A8EA3A}" dt="2023-12-17T13:33:09.336" v="1"/>
        <pc:sldMkLst>
          <pc:docMk/>
          <pc:sldMk cId="1981738878" sldId="286"/>
        </pc:sldMkLst>
      </pc:sldChg>
      <pc:sldChg chg="modSp add mod setBg modAnim">
        <pc:chgData name="Ben Walker" userId="ccf2d631213d48ae" providerId="LiveId" clId="{388FDF2E-8293-DB4E-92A1-436D32A8EA3A}" dt="2023-12-17T13:37:49.575" v="94" actId="207"/>
        <pc:sldMkLst>
          <pc:docMk/>
          <pc:sldMk cId="1815758667" sldId="287"/>
        </pc:sldMkLst>
        <pc:spChg chg="mod">
          <ac:chgData name="Ben Walker" userId="ccf2d631213d48ae" providerId="LiveId" clId="{388FDF2E-8293-DB4E-92A1-436D32A8EA3A}" dt="2023-12-17T13:37:49.575" v="94" actId="207"/>
          <ac:spMkLst>
            <pc:docMk/>
            <pc:sldMk cId="1815758667" sldId="287"/>
            <ac:spMk id="2" creationId="{4B107FC6-E7A7-F23F-21F9-4178DF60D6DE}"/>
          </ac:spMkLst>
        </pc:spChg>
        <pc:spChg chg="mod">
          <ac:chgData name="Ben Walker" userId="ccf2d631213d48ae" providerId="LiveId" clId="{388FDF2E-8293-DB4E-92A1-436D32A8EA3A}" dt="2023-12-17T13:36:14.449" v="74" actId="20577"/>
          <ac:spMkLst>
            <pc:docMk/>
            <pc:sldMk cId="1815758667" sldId="287"/>
            <ac:spMk id="172" creationId="{00000000-0000-0000-0000-000000000000}"/>
          </ac:spMkLst>
        </pc:spChg>
      </pc:sldChg>
      <pc:sldChg chg="addSp delSp modSp add mod">
        <pc:chgData name="Ben Walker" userId="ccf2d631213d48ae" providerId="LiveId" clId="{388FDF2E-8293-DB4E-92A1-436D32A8EA3A}" dt="2023-12-17T13:39:47.707" v="111" actId="57"/>
        <pc:sldMkLst>
          <pc:docMk/>
          <pc:sldMk cId="4032984450" sldId="288"/>
        </pc:sldMkLst>
        <pc:spChg chg="mod">
          <ac:chgData name="Ben Walker" userId="ccf2d631213d48ae" providerId="LiveId" clId="{388FDF2E-8293-DB4E-92A1-436D32A8EA3A}" dt="2023-12-17T13:39:47.707" v="111" actId="57"/>
          <ac:spMkLst>
            <pc:docMk/>
            <pc:sldMk cId="4032984450" sldId="288"/>
            <ac:spMk id="2" creationId="{4B107FC6-E7A7-F23F-21F9-4178DF60D6DE}"/>
          </ac:spMkLst>
        </pc:spChg>
        <pc:spChg chg="add del mod">
          <ac:chgData name="Ben Walker" userId="ccf2d631213d48ae" providerId="LiveId" clId="{388FDF2E-8293-DB4E-92A1-436D32A8EA3A}" dt="2023-12-17T13:38:39.580" v="99" actId="478"/>
          <ac:spMkLst>
            <pc:docMk/>
            <pc:sldMk cId="4032984450" sldId="288"/>
            <ac:spMk id="4" creationId="{FBCC089F-0CBC-5896-D34E-AC11B9F7B901}"/>
          </ac:spMkLst>
        </pc:spChg>
        <pc:spChg chg="del">
          <ac:chgData name="Ben Walker" userId="ccf2d631213d48ae" providerId="LiveId" clId="{388FDF2E-8293-DB4E-92A1-436D32A8EA3A}" dt="2023-12-17T13:38:37.428" v="98" actId="478"/>
          <ac:spMkLst>
            <pc:docMk/>
            <pc:sldMk cId="4032984450" sldId="288"/>
            <ac:spMk id="17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003462"/>
        </a:solidFill>
        <a:effectLst/>
      </p:bgPr>
    </p:bg>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47162"/>
            <a:ext cx="21971003" cy="636979"/>
          </a:xfrm>
          <a:prstGeom prst="rect">
            <a:avLst/>
          </a:prstGeom>
        </p:spPr>
        <p:txBody>
          <a:bodyPr lIns="45719" tIns="45719" rIns="45719" bIns="45719"/>
          <a:lstStyle>
            <a:lvl1pPr marL="0" indent="0" defTabSz="825500">
              <a:lnSpc>
                <a:spcPct val="100000"/>
              </a:lnSpc>
              <a:spcBef>
                <a:spcPts val="0"/>
              </a:spcBef>
              <a:buSzTx/>
              <a:buNone/>
              <a:defRPr sz="3600" b="1">
                <a:solidFill>
                  <a:srgbClr val="FFFFFF"/>
                </a:solidFill>
              </a:defRPr>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solidFill>
                  <a:srgbClr val="FFFFFF"/>
                </a:solidFill>
              </a:defRPr>
            </a:lvl1pPr>
          </a:lstStyle>
          <a:p>
            <a:r>
              <a:t>Presentation Title</a:t>
            </a:r>
          </a:p>
        </p:txBody>
      </p:sp>
      <p:sp>
        <p:nvSpPr>
          <p:cNvPr id="13" name="Body Level One…"/>
          <p:cNvSpPr txBox="1">
            <a:spLocks noGrp="1"/>
          </p:cNvSpPr>
          <p:nvPr>
            <p:ph type="body" sz="quarter" idx="1" hasCustomPrompt="1"/>
          </p:nvPr>
        </p:nvSpPr>
        <p:spPr>
          <a:xfrm>
            <a:off x="1201342" y="7210490"/>
            <a:ext cx="21971001" cy="1905001"/>
          </a:xfrm>
          <a:prstGeom prst="rect">
            <a:avLst/>
          </a:prstGeom>
        </p:spPr>
        <p:txBody>
          <a:bodyPr/>
          <a:lstStyle>
            <a:lvl1pPr marL="0" indent="0" defTabSz="825500">
              <a:lnSpc>
                <a:spcPct val="100000"/>
              </a:lnSpc>
              <a:spcBef>
                <a:spcPts val="0"/>
              </a:spcBef>
              <a:buSzTx/>
              <a:buNone/>
              <a:defRPr sz="5500" b="1">
                <a:solidFill>
                  <a:schemeClr val="accent1"/>
                </a:solidFill>
              </a:defRPr>
            </a:lvl1pPr>
            <a:lvl2pPr marL="0" indent="457200" defTabSz="825500">
              <a:lnSpc>
                <a:spcPct val="100000"/>
              </a:lnSpc>
              <a:spcBef>
                <a:spcPts val="0"/>
              </a:spcBef>
              <a:buSzTx/>
              <a:buNone/>
              <a:defRPr sz="5500" b="1">
                <a:solidFill>
                  <a:schemeClr val="accent1"/>
                </a:solidFill>
              </a:defRPr>
            </a:lvl2pPr>
            <a:lvl3pPr marL="0" indent="914400" defTabSz="825500">
              <a:lnSpc>
                <a:spcPct val="100000"/>
              </a:lnSpc>
              <a:spcBef>
                <a:spcPts val="0"/>
              </a:spcBef>
              <a:buSzTx/>
              <a:buNone/>
              <a:defRPr sz="5500" b="1">
                <a:solidFill>
                  <a:schemeClr val="accent1"/>
                </a:solidFill>
              </a:defRPr>
            </a:lvl3pPr>
            <a:lvl4pPr marL="0" indent="1371600" defTabSz="825500">
              <a:lnSpc>
                <a:spcPct val="100000"/>
              </a:lnSpc>
              <a:spcBef>
                <a:spcPts val="0"/>
              </a:spcBef>
              <a:buSzTx/>
              <a:buNone/>
              <a:defRPr sz="5500" b="1">
                <a:solidFill>
                  <a:schemeClr val="accent1"/>
                </a:solidFill>
              </a:defRPr>
            </a:lvl4pPr>
            <a:lvl5pPr marL="0" indent="1828800" defTabSz="825500">
              <a:lnSpc>
                <a:spcPct val="100000"/>
              </a:lnSpc>
              <a:spcBef>
                <a:spcPts val="0"/>
              </a:spcBef>
              <a:buSzTx/>
              <a:buNone/>
              <a:defRPr sz="5500" b="1">
                <a:solidFill>
                  <a:schemeClr val="accent1"/>
                </a:solidFill>
              </a:defRPr>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solidFill>
                  <a:schemeClr val="accent1">
                    <a:hueOff val="114395"/>
                    <a:lumOff val="-24975"/>
                  </a:schemeClr>
                </a:solidFill>
              </a:defRPr>
            </a:lvl1pPr>
            <a:lvl2pPr marL="0" indent="457200" algn="ctr">
              <a:lnSpc>
                <a:spcPct val="80000"/>
              </a:lnSpc>
              <a:spcBef>
                <a:spcPts val="0"/>
              </a:spcBef>
              <a:buSzTx/>
              <a:buNone/>
              <a:defRPr sz="25000" b="1" spc="-250">
                <a:solidFill>
                  <a:schemeClr val="accent1">
                    <a:hueOff val="114395"/>
                    <a:lumOff val="-24975"/>
                  </a:schemeClr>
                </a:solidFill>
              </a:defRPr>
            </a:lvl2pPr>
            <a:lvl3pPr marL="0" indent="914400" algn="ctr">
              <a:lnSpc>
                <a:spcPct val="80000"/>
              </a:lnSpc>
              <a:spcBef>
                <a:spcPts val="0"/>
              </a:spcBef>
              <a:buSzTx/>
              <a:buNone/>
              <a:defRPr sz="25000" b="1" spc="-250">
                <a:solidFill>
                  <a:schemeClr val="accent1">
                    <a:hueOff val="114395"/>
                    <a:lumOff val="-24975"/>
                  </a:schemeClr>
                </a:solidFill>
              </a:defRPr>
            </a:lvl3pPr>
            <a:lvl4pPr marL="0" indent="1371600" algn="ctr">
              <a:lnSpc>
                <a:spcPct val="80000"/>
              </a:lnSpc>
              <a:spcBef>
                <a:spcPts val="0"/>
              </a:spcBef>
              <a:buSzTx/>
              <a:buNone/>
              <a:defRPr sz="25000" b="1" spc="-250">
                <a:solidFill>
                  <a:schemeClr val="accent1">
                    <a:hueOff val="114395"/>
                    <a:lumOff val="-24975"/>
                  </a:schemeClr>
                </a:solidFill>
              </a:defRPr>
            </a:lvl4pPr>
            <a:lvl5pPr marL="0" indent="1828800" algn="ctr">
              <a:lnSpc>
                <a:spcPct val="80000"/>
              </a:lnSpc>
              <a:spcBef>
                <a:spcPts val="0"/>
              </a:spcBef>
              <a:buSzTx/>
              <a:buNone/>
              <a:defRPr sz="25000" b="1" spc="-250">
                <a:solidFill>
                  <a:schemeClr val="accent1">
                    <a:hueOff val="114395"/>
                    <a:lumOff val="-24975"/>
                  </a:schemeClr>
                </a:solidFill>
              </a:defRPr>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80825" y="10675453"/>
            <a:ext cx="201492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1pPr>
            <a:lvl2pPr marL="638923" indent="-127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2pPr>
            <a:lvl3pPr marL="638923" indent="4445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3pPr>
            <a:lvl4pPr marL="638923" indent="9017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4pPr>
            <a:lvl5pPr marL="638923" indent="13589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617931575_1991x1322.jpg"/>
          <p:cNvSpPr>
            <a:spLocks noGrp="1"/>
          </p:cNvSpPr>
          <p:nvPr>
            <p:ph type="pic" sz="quarter" idx="21"/>
          </p:nvPr>
        </p:nvSpPr>
        <p:spPr>
          <a:xfrm>
            <a:off x="15436504" y="1270000"/>
            <a:ext cx="8167167" cy="5422900"/>
          </a:xfrm>
          <a:prstGeom prst="rect">
            <a:avLst/>
          </a:prstGeom>
        </p:spPr>
        <p:txBody>
          <a:bodyPr lIns="91439" tIns="45719" rIns="91439" bIns="45719">
            <a:noAutofit/>
          </a:bodyPr>
          <a:lstStyle/>
          <a:p>
            <a:endParaRPr/>
          </a:p>
        </p:txBody>
      </p:sp>
      <p:sp>
        <p:nvSpPr>
          <p:cNvPr id="125" name="740627569_2880x1920.jpg"/>
          <p:cNvSpPr>
            <a:spLocks noGrp="1"/>
          </p:cNvSpPr>
          <p:nvPr>
            <p:ph type="pic" sz="quarter" idx="22"/>
          </p:nvPr>
        </p:nvSpPr>
        <p:spPr>
          <a:xfrm>
            <a:off x="15461772" y="7085972"/>
            <a:ext cx="8148414" cy="5432276"/>
          </a:xfrm>
          <a:prstGeom prst="rect">
            <a:avLst/>
          </a:prstGeom>
        </p:spPr>
        <p:txBody>
          <a:bodyPr lIns="91439" tIns="45719" rIns="91439" bIns="45719">
            <a:noAutofit/>
          </a:bodyPr>
          <a:lstStyle/>
          <a:p>
            <a:endParaRPr/>
          </a:p>
        </p:txBody>
      </p:sp>
      <p:sp>
        <p:nvSpPr>
          <p:cNvPr id="126" name="996267730_2880x1920.jpg"/>
          <p:cNvSpPr>
            <a:spLocks noGrp="1"/>
          </p:cNvSpPr>
          <p:nvPr>
            <p:ph type="pic" idx="23"/>
          </p:nvPr>
        </p:nvSpPr>
        <p:spPr>
          <a:xfrm>
            <a:off x="-124635" y="1270000"/>
            <a:ext cx="16859219" cy="11239479"/>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996267730_2880x1920.jpg"/>
          <p:cNvSpPr>
            <a:spLocks noGrp="1"/>
          </p:cNvSpPr>
          <p:nvPr>
            <p:ph type="pic" idx="21"/>
          </p:nvPr>
        </p:nvSpPr>
        <p:spPr>
          <a:xfrm>
            <a:off x="0" y="-1270000"/>
            <a:ext cx="24384000" cy="162560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740627569_2880x1920.jpg"/>
          <p:cNvSpPr>
            <a:spLocks noGrp="1"/>
          </p:cNvSpPr>
          <p:nvPr>
            <p:ph type="pic" idx="21"/>
          </p:nvPr>
        </p:nvSpPr>
        <p:spPr>
          <a:xfrm>
            <a:off x="0" y="-1270000"/>
            <a:ext cx="24384000" cy="16256000"/>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solidFill>
                  <a:srgbClr val="FFFFFF"/>
                </a:solidFill>
              </a:defRPr>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solidFill>
                  <a:srgbClr val="FFFFFF"/>
                </a:solidFill>
              </a:defRPr>
            </a:lvl1pPr>
            <a:lvl2pPr marL="0" indent="457200" defTabSz="825500">
              <a:lnSpc>
                <a:spcPct val="100000"/>
              </a:lnSpc>
              <a:spcBef>
                <a:spcPts val="0"/>
              </a:spcBef>
              <a:buSzTx/>
              <a:buNone/>
              <a:defRPr sz="5500" b="1">
                <a:solidFill>
                  <a:srgbClr val="FFFFFF"/>
                </a:solidFill>
              </a:defRPr>
            </a:lvl2pPr>
            <a:lvl3pPr marL="0" indent="914400" defTabSz="825500">
              <a:lnSpc>
                <a:spcPct val="100000"/>
              </a:lnSpc>
              <a:spcBef>
                <a:spcPts val="0"/>
              </a:spcBef>
              <a:buSzTx/>
              <a:buNone/>
              <a:defRPr sz="5500" b="1">
                <a:solidFill>
                  <a:srgbClr val="FFFFFF"/>
                </a:solidFill>
              </a:defRPr>
            </a:lvl3pPr>
            <a:lvl4pPr marL="0" indent="1371600" defTabSz="825500">
              <a:lnSpc>
                <a:spcPct val="100000"/>
              </a:lnSpc>
              <a:spcBef>
                <a:spcPts val="0"/>
              </a:spcBef>
              <a:buSzTx/>
              <a:buNone/>
              <a:defRPr sz="5500" b="1">
                <a:solidFill>
                  <a:srgbClr val="FFFFFF"/>
                </a:solidFill>
              </a:defRPr>
            </a:lvl4pPr>
            <a:lvl5pPr marL="0" indent="1828800" defTabSz="825500">
              <a:lnSpc>
                <a:spcPct val="100000"/>
              </a:lnSpc>
              <a:spcBef>
                <a:spcPts val="0"/>
              </a:spcBef>
              <a:buSzTx/>
              <a:buNone/>
              <a:defRPr sz="5500" b="1">
                <a:solidFill>
                  <a:srgbClr val="FFFFFF"/>
                </a:solidFill>
              </a:defRPr>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136959463_1989x1321.jpg"/>
          <p:cNvSpPr>
            <a:spLocks noGrp="1"/>
          </p:cNvSpPr>
          <p:nvPr>
            <p:ph type="pic" idx="21"/>
          </p:nvPr>
        </p:nvSpPr>
        <p:spPr>
          <a:xfrm>
            <a:off x="9226574" y="1270000"/>
            <a:ext cx="16840152" cy="11184435"/>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247900"/>
            <a:ext cx="9779000" cy="934779"/>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617931575_1991x1322.jpg"/>
          <p:cNvSpPr>
            <a:spLocks noGrp="1"/>
          </p:cNvSpPr>
          <p:nvPr>
            <p:ph type="pic" idx="22"/>
          </p:nvPr>
        </p:nvSpPr>
        <p:spPr>
          <a:xfrm>
            <a:off x="8432800" y="1263848"/>
            <a:ext cx="16850011" cy="11188205"/>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952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bg>
      <p:bgPr>
        <a:solidFill>
          <a:srgbClr val="003462"/>
        </a:solidFill>
        <a:effectLst/>
      </p:bgPr>
    </p:bg>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solidFill>
                  <a:srgbClr val="FFFFFF"/>
                </a:solidFill>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952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247900"/>
            <a:ext cx="21971000" cy="934779"/>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952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247900"/>
            <a:ext cx="21971000" cy="934779"/>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952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Relationship Id="rId1" Type="http://schemas.openxmlformats.org/officeDocument/2006/relationships/slideLayout" Target="../slideLayouts/slideLayout4.xml"/><Relationship Id="rId4" Type="http://schemas.openxmlformats.org/officeDocument/2006/relationships/image" Target="../media/image3.t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https://www.reasonablefaith.org/"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t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10000"/>
              </a:schemeClr>
            </a:gs>
            <a:gs pos="100000">
              <a:srgbClr val="C00000">
                <a:lumMod val="77467"/>
                <a:lumOff val="22533"/>
              </a:srgbClr>
            </a:gs>
            <a:gs pos="100000">
              <a:schemeClr val="accent5">
                <a:lumMod val="60000"/>
                <a:lumOff val="40000"/>
              </a:schemeClr>
            </a:gs>
          </a:gsLst>
          <a:lin ang="150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9A34-5C1D-3C1F-F450-A00CE532807D}"/>
              </a:ext>
            </a:extLst>
          </p:cNvPr>
          <p:cNvSpPr>
            <a:spLocks noGrp="1"/>
          </p:cNvSpPr>
          <p:nvPr>
            <p:ph type="title"/>
          </p:nvPr>
        </p:nvSpPr>
        <p:spPr>
          <a:xfrm>
            <a:off x="1206500" y="952500"/>
            <a:ext cx="21971000" cy="2019300"/>
          </a:xfrm>
        </p:spPr>
        <p:txBody>
          <a:bodyPr anchor="ctr"/>
          <a:lstStyle/>
          <a:p>
            <a:pPr algn="ctr"/>
            <a:r>
              <a:rPr lang="en-US" sz="8800" b="1" dirty="0">
                <a:solidFill>
                  <a:srgbClr val="FCFFFF"/>
                </a:solidFill>
                <a:effectLst/>
                <a:latin typeface="Helvetica Neue" panose="02000503000000020004" pitchFamily="2" charset="0"/>
              </a:rPr>
              <a:t>Deuteronomy 18:9-14</a:t>
            </a:r>
            <a:endParaRPr lang="en-US" dirty="0"/>
          </a:p>
        </p:txBody>
      </p:sp>
      <p:sp>
        <p:nvSpPr>
          <p:cNvPr id="4" name="Text Placeholder 3">
            <a:extLst>
              <a:ext uri="{FF2B5EF4-FFF2-40B4-BE49-F238E27FC236}">
                <a16:creationId xmlns:a16="http://schemas.microsoft.com/office/drawing/2014/main" id="{3B1C5343-0541-952E-58F0-AE2672A659EA}"/>
              </a:ext>
            </a:extLst>
          </p:cNvPr>
          <p:cNvSpPr>
            <a:spLocks noGrp="1"/>
          </p:cNvSpPr>
          <p:nvPr>
            <p:ph type="body" idx="1"/>
          </p:nvPr>
        </p:nvSpPr>
        <p:spPr>
          <a:xfrm>
            <a:off x="1206500" y="3514725"/>
            <a:ext cx="21971000" cy="8989791"/>
          </a:xfrm>
        </p:spPr>
        <p:txBody>
          <a:bodyPr>
            <a:normAutofit/>
          </a:bodyPr>
          <a:lstStyle/>
          <a:p>
            <a:pPr marL="0" lvl="1" indent="0">
              <a:buNone/>
            </a:pPr>
            <a:r>
              <a:rPr lang="en-US" baseline="30000" dirty="0">
                <a:solidFill>
                  <a:srgbClr val="FCFFFF"/>
                </a:solidFill>
                <a:effectLst/>
                <a:latin typeface="Helvetica Neue" panose="02000503000000020004" pitchFamily="2" charset="0"/>
              </a:rPr>
              <a:t>9</a:t>
            </a:r>
            <a:r>
              <a:rPr lang="en-US" b="1" dirty="0">
                <a:solidFill>
                  <a:srgbClr val="FCFFFF"/>
                </a:solidFill>
                <a:effectLst/>
                <a:latin typeface="Helvetica Neue" panose="02000503000000020004" pitchFamily="2" charset="0"/>
              </a:rPr>
              <a:t> </a:t>
            </a:r>
            <a:r>
              <a:rPr lang="en-US" dirty="0">
                <a:solidFill>
                  <a:srgbClr val="FCFFFF"/>
                </a:solidFill>
                <a:effectLst/>
                <a:latin typeface="Helvetica Neue" panose="02000503000000020004" pitchFamily="2" charset="0"/>
              </a:rPr>
              <a:t>“When you come into the land which the LORD your God is giving you, you shall not learn to follow </a:t>
            </a:r>
            <a:r>
              <a:rPr lang="en-US" b="1" dirty="0">
                <a:solidFill>
                  <a:srgbClr val="FFFF00"/>
                </a:solidFill>
                <a:effectLst/>
                <a:latin typeface="Helvetica Neue" panose="02000503000000020004" pitchFamily="2" charset="0"/>
              </a:rPr>
              <a:t>the abominations of those nations</a:t>
            </a:r>
            <a:r>
              <a:rPr lang="en-US" dirty="0">
                <a:solidFill>
                  <a:srgbClr val="FCFFFF"/>
                </a:solidFill>
                <a:effectLst/>
                <a:latin typeface="Helvetica Neue" panose="02000503000000020004" pitchFamily="2" charset="0"/>
              </a:rPr>
              <a:t>. </a:t>
            </a:r>
            <a:r>
              <a:rPr lang="en-US" baseline="30000" dirty="0">
                <a:solidFill>
                  <a:srgbClr val="FCFFFF"/>
                </a:solidFill>
                <a:effectLst/>
                <a:latin typeface="Helvetica Neue" panose="02000503000000020004" pitchFamily="2" charset="0"/>
              </a:rPr>
              <a:t>10</a:t>
            </a:r>
            <a:r>
              <a:rPr lang="en-US" dirty="0">
                <a:solidFill>
                  <a:srgbClr val="FCFFFF"/>
                </a:solidFill>
                <a:effectLst/>
                <a:latin typeface="Helvetica Neue" panose="02000503000000020004" pitchFamily="2" charset="0"/>
              </a:rPr>
              <a:t> There shall not be found among you anyone who makes his son or his daughter pass through the fire, or one who practices witchcraft, or a soothsayer, or one who interprets omens, or a sorcerer, </a:t>
            </a:r>
            <a:r>
              <a:rPr lang="en-US" baseline="30000" dirty="0">
                <a:solidFill>
                  <a:srgbClr val="FCFFFF"/>
                </a:solidFill>
                <a:effectLst/>
                <a:latin typeface="Helvetica Neue" panose="02000503000000020004" pitchFamily="2" charset="0"/>
              </a:rPr>
              <a:t>11</a:t>
            </a:r>
            <a:r>
              <a:rPr lang="en-US" dirty="0">
                <a:solidFill>
                  <a:srgbClr val="FCFFFF"/>
                </a:solidFill>
                <a:effectLst/>
                <a:latin typeface="Helvetica Neue" panose="02000503000000020004" pitchFamily="2" charset="0"/>
              </a:rPr>
              <a:t> or one who conjures spells, or a medium, or a </a:t>
            </a:r>
            <a:r>
              <a:rPr lang="en-US" dirty="0" err="1">
                <a:solidFill>
                  <a:srgbClr val="FCFFFF"/>
                </a:solidFill>
                <a:effectLst/>
                <a:latin typeface="Helvetica Neue" panose="02000503000000020004" pitchFamily="2" charset="0"/>
              </a:rPr>
              <a:t>spiritist</a:t>
            </a:r>
            <a:r>
              <a:rPr lang="en-US" dirty="0">
                <a:solidFill>
                  <a:srgbClr val="FCFFFF"/>
                </a:solidFill>
                <a:effectLst/>
                <a:latin typeface="Helvetica Neue" panose="02000503000000020004" pitchFamily="2" charset="0"/>
              </a:rPr>
              <a:t>, or one who calls up the dead.     </a:t>
            </a:r>
            <a:r>
              <a:rPr lang="en-US" baseline="30000" dirty="0">
                <a:solidFill>
                  <a:srgbClr val="FCFFFF"/>
                </a:solidFill>
                <a:effectLst/>
                <a:latin typeface="Helvetica Neue" panose="02000503000000020004" pitchFamily="2" charset="0"/>
              </a:rPr>
              <a:t>12</a:t>
            </a:r>
            <a:r>
              <a:rPr lang="en-US" dirty="0">
                <a:solidFill>
                  <a:srgbClr val="FCFFFF"/>
                </a:solidFill>
                <a:effectLst/>
                <a:latin typeface="Helvetica Neue" panose="02000503000000020004" pitchFamily="2" charset="0"/>
              </a:rPr>
              <a:t> For </a:t>
            </a:r>
            <a:r>
              <a:rPr lang="en-US" b="1" dirty="0">
                <a:solidFill>
                  <a:srgbClr val="FFFF00"/>
                </a:solidFill>
                <a:effectLst/>
                <a:latin typeface="Helvetica Neue" panose="02000503000000020004" pitchFamily="2" charset="0"/>
              </a:rPr>
              <a:t>all who do these things are an abomination to the LORD, and because of these abominations the LORD your God drives them out from before you</a:t>
            </a:r>
            <a:r>
              <a:rPr lang="en-US" dirty="0">
                <a:solidFill>
                  <a:srgbClr val="FFFF00"/>
                </a:solidFill>
                <a:effectLst/>
                <a:latin typeface="Helvetica Neue" panose="02000503000000020004" pitchFamily="2" charset="0"/>
              </a:rPr>
              <a:t>. </a:t>
            </a:r>
            <a:r>
              <a:rPr lang="en-US" baseline="30000" dirty="0">
                <a:solidFill>
                  <a:srgbClr val="FCFFFF"/>
                </a:solidFill>
                <a:effectLst/>
                <a:latin typeface="Helvetica Neue" panose="02000503000000020004" pitchFamily="2" charset="0"/>
              </a:rPr>
              <a:t>13</a:t>
            </a:r>
            <a:r>
              <a:rPr lang="en-US" dirty="0">
                <a:solidFill>
                  <a:srgbClr val="FCFFFF"/>
                </a:solidFill>
                <a:effectLst/>
                <a:latin typeface="Helvetica Neue" panose="02000503000000020004" pitchFamily="2" charset="0"/>
              </a:rPr>
              <a:t> You shall be blameless before the LORD your God. </a:t>
            </a:r>
            <a:r>
              <a:rPr lang="en-US" baseline="30000" dirty="0">
                <a:solidFill>
                  <a:srgbClr val="FCFFFF"/>
                </a:solidFill>
                <a:effectLst/>
                <a:latin typeface="Helvetica Neue" panose="02000503000000020004" pitchFamily="2" charset="0"/>
              </a:rPr>
              <a:t>14</a:t>
            </a:r>
            <a:r>
              <a:rPr lang="en-US" dirty="0">
                <a:solidFill>
                  <a:srgbClr val="FCFFFF"/>
                </a:solidFill>
                <a:effectLst/>
                <a:latin typeface="Helvetica Neue" panose="02000503000000020004" pitchFamily="2" charset="0"/>
              </a:rPr>
              <a:t> For these nations which you will dispossess listened to soothsayers and diviners; but as for you, the LORD your God has not appointed such for you.</a:t>
            </a:r>
          </a:p>
        </p:txBody>
      </p:sp>
    </p:spTree>
    <p:extLst>
      <p:ext uri="{BB962C8B-B14F-4D97-AF65-F5344CB8AC3E}">
        <p14:creationId xmlns:p14="http://schemas.microsoft.com/office/powerpoint/2010/main" val="73721081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gs>
            <a:gs pos="100000">
              <a:srgbClr val="000000"/>
            </a:gs>
          </a:gsLst>
          <a:lin ang="5400000" scaled="0"/>
        </a:gradFill>
        <a:effectLst/>
      </p:bgPr>
    </p:bg>
    <p:spTree>
      <p:nvGrpSpPr>
        <p:cNvPr id="1" name=""/>
        <p:cNvGrpSpPr/>
        <p:nvPr/>
      </p:nvGrpSpPr>
      <p:grpSpPr>
        <a:xfrm>
          <a:off x="0" y="0"/>
          <a:ext cx="0" cy="0"/>
          <a:chOff x="0" y="0"/>
          <a:chExt cx="0" cy="0"/>
        </a:xfrm>
      </p:grpSpPr>
      <p:sp>
        <p:nvSpPr>
          <p:cNvPr id="174" name="This was an act of God’s judgment upon the wickedness of the Canaanite nations."/>
          <p:cNvSpPr txBox="1">
            <a:spLocks noGrp="1"/>
          </p:cNvSpPr>
          <p:nvPr>
            <p:ph type="body" idx="21"/>
          </p:nvPr>
        </p:nvSpPr>
        <p:spPr>
          <a:xfrm>
            <a:off x="1532516" y="1508066"/>
            <a:ext cx="21318968" cy="240676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889000" indent="-889000" defTabSz="2438338">
              <a:lnSpc>
                <a:spcPct val="90000"/>
              </a:lnSpc>
              <a:spcBef>
                <a:spcPts val="4500"/>
              </a:spcBef>
              <a:buSzPct val="100000"/>
              <a:buAutoNum type="arabicPeriod"/>
              <a:defRPr i="1"/>
            </a:lvl1pPr>
          </a:lstStyle>
          <a:p>
            <a:r>
              <a:rPr dirty="0"/>
              <a:t>This was an act of God’s judgment upon the wickedness of the Canaanite nations.</a:t>
            </a:r>
          </a:p>
        </p:txBody>
      </p:sp>
      <p:sp>
        <p:nvSpPr>
          <p:cNvPr id="175" name="To Protect His People from the Wickedness of Those Nations"/>
          <p:cNvSpPr txBox="1"/>
          <p:nvPr/>
        </p:nvSpPr>
        <p:spPr>
          <a:xfrm>
            <a:off x="1532516" y="3817370"/>
            <a:ext cx="21318968" cy="24067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889000" indent="-889000" algn="l">
              <a:lnSpc>
                <a:spcPct val="90000"/>
              </a:lnSpc>
              <a:spcBef>
                <a:spcPts val="4500"/>
              </a:spcBef>
              <a:buSzPct val="100000"/>
              <a:buAutoNum type="arabicPeriod" startAt="2"/>
              <a:defRPr sz="5500" b="1" i="1">
                <a:solidFill>
                  <a:srgbClr val="000000"/>
                </a:solidFill>
              </a:defRPr>
            </a:lvl1pPr>
          </a:lstStyle>
          <a:p>
            <a:r>
              <a:rPr dirty="0"/>
              <a:t>To Protect His People from the Wickedness of Those Nations</a:t>
            </a:r>
          </a:p>
        </p:txBody>
      </p:sp>
    </p:spTree>
    <p:extLst>
      <p:ext uri="{BB962C8B-B14F-4D97-AF65-F5344CB8AC3E}">
        <p14:creationId xmlns:p14="http://schemas.microsoft.com/office/powerpoint/2010/main" val="1598722823"/>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75">
                                            <p:bg/>
                                          </p:spTgt>
                                        </p:tgtEl>
                                        <p:attrNameLst>
                                          <p:attrName>style.visibility</p:attrName>
                                        </p:attrNameLst>
                                      </p:cBhvr>
                                      <p:to>
                                        <p:strVal val="visible"/>
                                      </p:to>
                                    </p:set>
                                    <p:animEffect transition="in" filter="wipe(left)">
                                      <p:cBhvr>
                                        <p:cTn id="7" dur="1000"/>
                                        <p:tgtEl>
                                          <p:spTgt spid="175">
                                            <p:bg/>
                                          </p:spTgt>
                                        </p:tgtEl>
                                      </p:cBhvr>
                                    </p:animEffect>
                                  </p:childTnLst>
                                </p:cTn>
                              </p:par>
                              <p:par>
                                <p:cTn id="8" presetID="22" presetClass="entr" presetSubtype="8" fill="hold" grpId="0" nodeType="withEffect">
                                  <p:stCondLst>
                                    <p:cond delay="0"/>
                                  </p:stCondLst>
                                  <p:iterate>
                                    <p:tmAbs val="0"/>
                                  </p:iterate>
                                  <p:childTnLst>
                                    <p:set>
                                      <p:cBhvr>
                                        <p:cTn id="9" fill="hold"/>
                                        <p:tgtEl>
                                          <p:spTgt spid="175">
                                            <p:txEl>
                                              <p:pRg st="0" end="0"/>
                                            </p:txEl>
                                          </p:spTgt>
                                        </p:tgtEl>
                                        <p:attrNameLst>
                                          <p:attrName>style.visibility</p:attrName>
                                        </p:attrNameLst>
                                      </p:cBhvr>
                                      <p:to>
                                        <p:strVal val="visible"/>
                                      </p:to>
                                    </p:set>
                                    <p:animEffect transition="in" filter="wipe(left)">
                                      <p:cBhvr>
                                        <p:cTn id="10" dur="1000"/>
                                        <p:tgtEl>
                                          <p:spTgt spid="1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10000"/>
              </a:schemeClr>
            </a:gs>
            <a:gs pos="100000">
              <a:srgbClr val="C00000">
                <a:lumMod val="77467"/>
                <a:lumOff val="22533"/>
              </a:srgbClr>
            </a:gs>
            <a:gs pos="100000">
              <a:schemeClr val="accent5">
                <a:lumMod val="60000"/>
                <a:lumOff val="40000"/>
              </a:schemeClr>
            </a:gs>
          </a:gsLst>
          <a:lin ang="150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9A34-5C1D-3C1F-F450-A00CE532807D}"/>
              </a:ext>
            </a:extLst>
          </p:cNvPr>
          <p:cNvSpPr>
            <a:spLocks noGrp="1"/>
          </p:cNvSpPr>
          <p:nvPr>
            <p:ph type="title"/>
          </p:nvPr>
        </p:nvSpPr>
        <p:spPr>
          <a:xfrm>
            <a:off x="1206500" y="952500"/>
            <a:ext cx="21971000" cy="2019300"/>
          </a:xfrm>
        </p:spPr>
        <p:txBody>
          <a:bodyPr anchor="ctr"/>
          <a:lstStyle/>
          <a:p>
            <a:pPr algn="ctr"/>
            <a:r>
              <a:rPr lang="en-US" sz="8800" b="1" dirty="0">
                <a:solidFill>
                  <a:srgbClr val="FCFFFF"/>
                </a:solidFill>
                <a:effectLst/>
                <a:latin typeface="Helvetica Neue" panose="02000503000000020004" pitchFamily="2" charset="0"/>
              </a:rPr>
              <a:t>Exodus 23:31-33</a:t>
            </a:r>
            <a:endParaRPr lang="en-US" dirty="0"/>
          </a:p>
        </p:txBody>
      </p:sp>
      <p:sp>
        <p:nvSpPr>
          <p:cNvPr id="4" name="Text Placeholder 3">
            <a:extLst>
              <a:ext uri="{FF2B5EF4-FFF2-40B4-BE49-F238E27FC236}">
                <a16:creationId xmlns:a16="http://schemas.microsoft.com/office/drawing/2014/main" id="{3B1C5343-0541-952E-58F0-AE2672A659EA}"/>
              </a:ext>
            </a:extLst>
          </p:cNvPr>
          <p:cNvSpPr>
            <a:spLocks noGrp="1"/>
          </p:cNvSpPr>
          <p:nvPr>
            <p:ph type="body" idx="1"/>
          </p:nvPr>
        </p:nvSpPr>
        <p:spPr>
          <a:xfrm>
            <a:off x="1206500" y="3514725"/>
            <a:ext cx="21971000" cy="8989791"/>
          </a:xfrm>
        </p:spPr>
        <p:txBody>
          <a:bodyPr>
            <a:normAutofit/>
          </a:bodyPr>
          <a:lstStyle/>
          <a:p>
            <a:pPr marL="0" indent="-457200">
              <a:buNone/>
            </a:pPr>
            <a:r>
              <a:rPr lang="en-US" sz="5400" baseline="30000" dirty="0">
                <a:solidFill>
                  <a:srgbClr val="FCFFFF"/>
                </a:solidFill>
                <a:effectLst/>
                <a:latin typeface="Helvetica Neue" panose="02000503000000020004" pitchFamily="2" charset="0"/>
              </a:rPr>
              <a:t>31</a:t>
            </a:r>
            <a:r>
              <a:rPr lang="en-US" sz="5400" dirty="0">
                <a:solidFill>
                  <a:srgbClr val="FCFFFF"/>
                </a:solidFill>
                <a:effectLst/>
                <a:latin typeface="Helvetica Neue" panose="02000503000000020004" pitchFamily="2" charset="0"/>
              </a:rPr>
              <a:t> “And I will set your bounds from the Red Sea to the sea, Philistia, and from the desert to the River. For I will deliver the inhabitants of the land into your hand, and you shall drive them out before you. </a:t>
            </a:r>
            <a:r>
              <a:rPr lang="en-US" sz="5400" baseline="30000" dirty="0">
                <a:solidFill>
                  <a:srgbClr val="FCFFFF"/>
                </a:solidFill>
                <a:effectLst/>
                <a:latin typeface="Helvetica Neue" panose="02000503000000020004" pitchFamily="2" charset="0"/>
              </a:rPr>
              <a:t>32</a:t>
            </a:r>
            <a:r>
              <a:rPr lang="en-US" sz="5400" dirty="0">
                <a:solidFill>
                  <a:srgbClr val="FCFFFF"/>
                </a:solidFill>
                <a:effectLst/>
                <a:latin typeface="Helvetica Neue" panose="02000503000000020004" pitchFamily="2" charset="0"/>
              </a:rPr>
              <a:t> You shall make no covenant with them, nor with their gods. </a:t>
            </a:r>
            <a:r>
              <a:rPr lang="en-US" sz="5400" baseline="30000" dirty="0">
                <a:solidFill>
                  <a:srgbClr val="FCFFFF"/>
                </a:solidFill>
                <a:effectLst/>
                <a:latin typeface="Helvetica Neue" panose="02000503000000020004" pitchFamily="2" charset="0"/>
              </a:rPr>
              <a:t>33</a:t>
            </a:r>
            <a:r>
              <a:rPr lang="en-US" sz="5400" dirty="0">
                <a:solidFill>
                  <a:srgbClr val="FCFFFF"/>
                </a:solidFill>
                <a:effectLst/>
                <a:latin typeface="Helvetica Neue" panose="02000503000000020004" pitchFamily="2" charset="0"/>
              </a:rPr>
              <a:t> They shall not dwell in your land, </a:t>
            </a:r>
            <a:r>
              <a:rPr lang="en-US" sz="5400" b="1" dirty="0">
                <a:solidFill>
                  <a:srgbClr val="FFFF00"/>
                </a:solidFill>
                <a:effectLst/>
                <a:latin typeface="Helvetica Neue" panose="02000503000000020004" pitchFamily="2" charset="0"/>
              </a:rPr>
              <a:t>lest they make you sin against Me. For if you serve their gods, it will surely be a snare to you</a:t>
            </a:r>
            <a:r>
              <a:rPr lang="en-US" sz="5400" dirty="0">
                <a:solidFill>
                  <a:srgbClr val="FCFFFF"/>
                </a:solidFill>
                <a:effectLst/>
                <a:latin typeface="Helvetica Neue" panose="02000503000000020004" pitchFamily="2" charset="0"/>
              </a:rPr>
              <a:t>.” </a:t>
            </a:r>
          </a:p>
        </p:txBody>
      </p:sp>
    </p:spTree>
    <p:extLst>
      <p:ext uri="{BB962C8B-B14F-4D97-AF65-F5344CB8AC3E}">
        <p14:creationId xmlns:p14="http://schemas.microsoft.com/office/powerpoint/2010/main" val="375776971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10000"/>
              </a:schemeClr>
            </a:gs>
            <a:gs pos="100000">
              <a:srgbClr val="C00000">
                <a:lumMod val="77467"/>
                <a:lumOff val="22533"/>
              </a:srgbClr>
            </a:gs>
            <a:gs pos="100000">
              <a:schemeClr val="accent5">
                <a:lumMod val="60000"/>
                <a:lumOff val="40000"/>
              </a:schemeClr>
            </a:gs>
          </a:gsLst>
          <a:lin ang="150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9A34-5C1D-3C1F-F450-A00CE532807D}"/>
              </a:ext>
            </a:extLst>
          </p:cNvPr>
          <p:cNvSpPr>
            <a:spLocks noGrp="1"/>
          </p:cNvSpPr>
          <p:nvPr>
            <p:ph type="title"/>
          </p:nvPr>
        </p:nvSpPr>
        <p:spPr>
          <a:xfrm>
            <a:off x="1206500" y="952500"/>
            <a:ext cx="21971000" cy="2019300"/>
          </a:xfrm>
        </p:spPr>
        <p:txBody>
          <a:bodyPr anchor="ctr"/>
          <a:lstStyle/>
          <a:p>
            <a:pPr algn="ctr"/>
            <a:r>
              <a:rPr lang="en-US" sz="8800" b="1" dirty="0">
                <a:solidFill>
                  <a:srgbClr val="FCFFFF"/>
                </a:solidFill>
                <a:effectLst/>
                <a:latin typeface="Helvetica Neue" panose="02000503000000020004" pitchFamily="2" charset="0"/>
              </a:rPr>
              <a:t>Exodus 34:12-16</a:t>
            </a:r>
            <a:endParaRPr lang="en-US" dirty="0"/>
          </a:p>
        </p:txBody>
      </p:sp>
      <p:sp>
        <p:nvSpPr>
          <p:cNvPr id="4" name="Text Placeholder 3">
            <a:extLst>
              <a:ext uri="{FF2B5EF4-FFF2-40B4-BE49-F238E27FC236}">
                <a16:creationId xmlns:a16="http://schemas.microsoft.com/office/drawing/2014/main" id="{3B1C5343-0541-952E-58F0-AE2672A659EA}"/>
              </a:ext>
            </a:extLst>
          </p:cNvPr>
          <p:cNvSpPr>
            <a:spLocks noGrp="1"/>
          </p:cNvSpPr>
          <p:nvPr>
            <p:ph type="body" idx="1"/>
          </p:nvPr>
        </p:nvSpPr>
        <p:spPr>
          <a:xfrm>
            <a:off x="1206500" y="3514725"/>
            <a:ext cx="21971000" cy="8989791"/>
          </a:xfrm>
        </p:spPr>
        <p:txBody>
          <a:bodyPr>
            <a:normAutofit/>
          </a:bodyPr>
          <a:lstStyle/>
          <a:p>
            <a:pPr marL="0" indent="-457200">
              <a:buNone/>
            </a:pPr>
            <a:r>
              <a:rPr lang="en-US" baseline="30000" dirty="0">
                <a:solidFill>
                  <a:srgbClr val="FCFFFF"/>
                </a:solidFill>
                <a:effectLst/>
                <a:latin typeface="Helvetica Neue" panose="02000503000000020004" pitchFamily="2" charset="0"/>
              </a:rPr>
              <a:t>12</a:t>
            </a:r>
            <a:r>
              <a:rPr lang="en-US" dirty="0">
                <a:solidFill>
                  <a:srgbClr val="FCFFFF"/>
                </a:solidFill>
                <a:effectLst/>
                <a:latin typeface="Helvetica Neue" panose="02000503000000020004" pitchFamily="2" charset="0"/>
              </a:rPr>
              <a:t> “Take heed to yourself, lest you make a covenant with the inhabitants of the land where you are going, </a:t>
            </a:r>
            <a:r>
              <a:rPr lang="en-US" b="1" dirty="0">
                <a:solidFill>
                  <a:srgbClr val="FFFF00"/>
                </a:solidFill>
                <a:effectLst/>
                <a:latin typeface="Helvetica Neue" panose="02000503000000020004" pitchFamily="2" charset="0"/>
              </a:rPr>
              <a:t>lest it be a snare in your midst</a:t>
            </a:r>
            <a:r>
              <a:rPr lang="en-US" dirty="0">
                <a:solidFill>
                  <a:srgbClr val="FFFF00"/>
                </a:solidFill>
                <a:effectLst/>
                <a:latin typeface="Helvetica Neue" panose="02000503000000020004" pitchFamily="2" charset="0"/>
              </a:rPr>
              <a:t>. </a:t>
            </a:r>
            <a:r>
              <a:rPr lang="en-US" baseline="30000" dirty="0">
                <a:solidFill>
                  <a:srgbClr val="FCFFFF"/>
                </a:solidFill>
                <a:effectLst/>
                <a:latin typeface="Helvetica Neue" panose="02000503000000020004" pitchFamily="2" charset="0"/>
              </a:rPr>
              <a:t>13</a:t>
            </a:r>
            <a:r>
              <a:rPr lang="en-US" dirty="0">
                <a:solidFill>
                  <a:srgbClr val="FCFFFF"/>
                </a:solidFill>
                <a:effectLst/>
                <a:latin typeface="Helvetica Neue" panose="02000503000000020004" pitchFamily="2" charset="0"/>
              </a:rPr>
              <a:t> But you shall destroy their altars, break their sacred pillars, and cut down their wooden images </a:t>
            </a:r>
            <a:r>
              <a:rPr lang="en-US" baseline="30000" dirty="0">
                <a:solidFill>
                  <a:srgbClr val="FCFFFF"/>
                </a:solidFill>
                <a:effectLst/>
                <a:latin typeface="Helvetica Neue" panose="02000503000000020004" pitchFamily="2" charset="0"/>
              </a:rPr>
              <a:t>14</a:t>
            </a:r>
            <a:r>
              <a:rPr lang="en-US" dirty="0">
                <a:solidFill>
                  <a:srgbClr val="FCFFFF"/>
                </a:solidFill>
                <a:effectLst/>
                <a:latin typeface="Helvetica Neue" panose="02000503000000020004" pitchFamily="2" charset="0"/>
              </a:rPr>
              <a:t> (for you shall worship no other god, for the LORD, whose name is Jealous, is a jealous God), </a:t>
            </a:r>
            <a:r>
              <a:rPr lang="en-US" baseline="30000" dirty="0">
                <a:solidFill>
                  <a:srgbClr val="FCFFFF"/>
                </a:solidFill>
                <a:effectLst/>
                <a:latin typeface="Helvetica Neue" panose="02000503000000020004" pitchFamily="2" charset="0"/>
              </a:rPr>
              <a:t>15</a:t>
            </a:r>
            <a:r>
              <a:rPr lang="en-US" dirty="0">
                <a:solidFill>
                  <a:srgbClr val="FCFFFF"/>
                </a:solidFill>
                <a:effectLst/>
                <a:latin typeface="Helvetica Neue" panose="02000503000000020004" pitchFamily="2" charset="0"/>
              </a:rPr>
              <a:t> lest you make a covenant with the inhabitants of the land, and they play the harlot with their gods and make sacrifice to their gods, and one of them invites you and you eat of his sacrifice, </a:t>
            </a:r>
            <a:r>
              <a:rPr lang="en-US" baseline="30000" dirty="0">
                <a:solidFill>
                  <a:srgbClr val="FCFFFF"/>
                </a:solidFill>
                <a:effectLst/>
                <a:latin typeface="Helvetica Neue" panose="02000503000000020004" pitchFamily="2" charset="0"/>
              </a:rPr>
              <a:t>16</a:t>
            </a:r>
            <a:r>
              <a:rPr lang="en-US" dirty="0">
                <a:solidFill>
                  <a:srgbClr val="FCFFFF"/>
                </a:solidFill>
                <a:effectLst/>
                <a:latin typeface="Helvetica Neue" panose="02000503000000020004" pitchFamily="2" charset="0"/>
              </a:rPr>
              <a:t> and you take of his daughters for your sons, and his daughters play the harlot with their gods and make your sons play the harlot with their gods.”</a:t>
            </a:r>
          </a:p>
        </p:txBody>
      </p:sp>
    </p:spTree>
    <p:extLst>
      <p:ext uri="{BB962C8B-B14F-4D97-AF65-F5344CB8AC3E}">
        <p14:creationId xmlns:p14="http://schemas.microsoft.com/office/powerpoint/2010/main" val="92217904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10000"/>
              </a:schemeClr>
            </a:gs>
            <a:gs pos="100000">
              <a:srgbClr val="C00000">
                <a:lumMod val="77467"/>
                <a:lumOff val="22533"/>
              </a:srgbClr>
            </a:gs>
            <a:gs pos="100000">
              <a:schemeClr val="accent5">
                <a:lumMod val="60000"/>
                <a:lumOff val="40000"/>
              </a:schemeClr>
            </a:gs>
          </a:gsLst>
          <a:lin ang="150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9A34-5C1D-3C1F-F450-A00CE532807D}"/>
              </a:ext>
            </a:extLst>
          </p:cNvPr>
          <p:cNvSpPr>
            <a:spLocks noGrp="1"/>
          </p:cNvSpPr>
          <p:nvPr>
            <p:ph type="title"/>
          </p:nvPr>
        </p:nvSpPr>
        <p:spPr>
          <a:xfrm>
            <a:off x="1206500" y="952500"/>
            <a:ext cx="21971000" cy="2019300"/>
          </a:xfrm>
        </p:spPr>
        <p:txBody>
          <a:bodyPr anchor="ctr"/>
          <a:lstStyle/>
          <a:p>
            <a:pPr algn="ctr"/>
            <a:r>
              <a:rPr lang="en-US" sz="8800" b="1" dirty="0">
                <a:solidFill>
                  <a:srgbClr val="FCFFFF"/>
                </a:solidFill>
                <a:effectLst/>
                <a:latin typeface="Helvetica Neue" panose="02000503000000020004" pitchFamily="2" charset="0"/>
              </a:rPr>
              <a:t>Leviticus 18:3</a:t>
            </a:r>
            <a:endParaRPr lang="en-US" dirty="0"/>
          </a:p>
        </p:txBody>
      </p:sp>
      <p:sp>
        <p:nvSpPr>
          <p:cNvPr id="4" name="Text Placeholder 3">
            <a:extLst>
              <a:ext uri="{FF2B5EF4-FFF2-40B4-BE49-F238E27FC236}">
                <a16:creationId xmlns:a16="http://schemas.microsoft.com/office/drawing/2014/main" id="{3B1C5343-0541-952E-58F0-AE2672A659EA}"/>
              </a:ext>
            </a:extLst>
          </p:cNvPr>
          <p:cNvSpPr>
            <a:spLocks noGrp="1"/>
          </p:cNvSpPr>
          <p:nvPr>
            <p:ph type="body" idx="1"/>
          </p:nvPr>
        </p:nvSpPr>
        <p:spPr>
          <a:xfrm>
            <a:off x="1206500" y="3514725"/>
            <a:ext cx="21971000" cy="8989791"/>
          </a:xfrm>
        </p:spPr>
        <p:txBody>
          <a:bodyPr>
            <a:normAutofit/>
          </a:bodyPr>
          <a:lstStyle/>
          <a:p>
            <a:pPr marL="152400" lvl="1" indent="0">
              <a:buNone/>
            </a:pPr>
            <a:r>
              <a:rPr lang="en-US" sz="6000" dirty="0">
                <a:solidFill>
                  <a:srgbClr val="FCFFFF"/>
                </a:solidFill>
                <a:effectLst/>
                <a:latin typeface="Helvetica Neue" panose="02000503000000020004" pitchFamily="2" charset="0"/>
              </a:rPr>
              <a:t>“You shall not do what is done in the land of Egypt where you lived, </a:t>
            </a:r>
            <a:r>
              <a:rPr lang="en-US" sz="6000" b="1" dirty="0">
                <a:solidFill>
                  <a:srgbClr val="FFFF00"/>
                </a:solidFill>
                <a:effectLst/>
                <a:latin typeface="Helvetica Neue" panose="02000503000000020004" pitchFamily="2" charset="0"/>
              </a:rPr>
              <a:t>nor are you to do what is done in the land of Canaan</a:t>
            </a:r>
            <a:r>
              <a:rPr lang="en-US" sz="6000" dirty="0">
                <a:solidFill>
                  <a:srgbClr val="FFFF00"/>
                </a:solidFill>
                <a:effectLst/>
                <a:latin typeface="Helvetica Neue" panose="02000503000000020004" pitchFamily="2" charset="0"/>
              </a:rPr>
              <a:t> </a:t>
            </a:r>
            <a:r>
              <a:rPr lang="en-US" sz="6000" dirty="0">
                <a:solidFill>
                  <a:srgbClr val="FCFFFF"/>
                </a:solidFill>
                <a:effectLst/>
                <a:latin typeface="Helvetica Neue" panose="02000503000000020004" pitchFamily="2" charset="0"/>
              </a:rPr>
              <a:t>where I am bringing you; you shall not walk in their statutes.”</a:t>
            </a:r>
          </a:p>
        </p:txBody>
      </p:sp>
    </p:spTree>
    <p:extLst>
      <p:ext uri="{BB962C8B-B14F-4D97-AF65-F5344CB8AC3E}">
        <p14:creationId xmlns:p14="http://schemas.microsoft.com/office/powerpoint/2010/main" val="357816390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10000"/>
              </a:schemeClr>
            </a:gs>
            <a:gs pos="100000">
              <a:srgbClr val="C00000">
                <a:lumMod val="77467"/>
                <a:lumOff val="22533"/>
              </a:srgbClr>
            </a:gs>
            <a:gs pos="100000">
              <a:schemeClr val="accent5">
                <a:lumMod val="60000"/>
                <a:lumOff val="40000"/>
              </a:schemeClr>
            </a:gs>
          </a:gsLst>
          <a:lin ang="150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9A34-5C1D-3C1F-F450-A00CE532807D}"/>
              </a:ext>
            </a:extLst>
          </p:cNvPr>
          <p:cNvSpPr>
            <a:spLocks noGrp="1"/>
          </p:cNvSpPr>
          <p:nvPr>
            <p:ph type="title"/>
          </p:nvPr>
        </p:nvSpPr>
        <p:spPr>
          <a:xfrm>
            <a:off x="1206500" y="952500"/>
            <a:ext cx="21971000" cy="2019300"/>
          </a:xfrm>
        </p:spPr>
        <p:txBody>
          <a:bodyPr anchor="ctr"/>
          <a:lstStyle/>
          <a:p>
            <a:pPr algn="ctr"/>
            <a:r>
              <a:rPr lang="en-US" sz="8800" b="1" dirty="0">
                <a:solidFill>
                  <a:srgbClr val="FCFFFF"/>
                </a:solidFill>
                <a:effectLst/>
                <a:latin typeface="Helvetica Neue" panose="02000503000000020004" pitchFamily="2" charset="0"/>
              </a:rPr>
              <a:t>Numbers 33:55-56</a:t>
            </a:r>
            <a:endParaRPr lang="en-US" dirty="0"/>
          </a:p>
        </p:txBody>
      </p:sp>
      <p:sp>
        <p:nvSpPr>
          <p:cNvPr id="4" name="Text Placeholder 3">
            <a:extLst>
              <a:ext uri="{FF2B5EF4-FFF2-40B4-BE49-F238E27FC236}">
                <a16:creationId xmlns:a16="http://schemas.microsoft.com/office/drawing/2014/main" id="{3B1C5343-0541-952E-58F0-AE2672A659EA}"/>
              </a:ext>
            </a:extLst>
          </p:cNvPr>
          <p:cNvSpPr>
            <a:spLocks noGrp="1"/>
          </p:cNvSpPr>
          <p:nvPr>
            <p:ph type="body" idx="1"/>
          </p:nvPr>
        </p:nvSpPr>
        <p:spPr>
          <a:xfrm>
            <a:off x="1206500" y="3514725"/>
            <a:ext cx="21971000" cy="8989791"/>
          </a:xfrm>
        </p:spPr>
        <p:txBody>
          <a:bodyPr>
            <a:normAutofit/>
          </a:bodyPr>
          <a:lstStyle/>
          <a:p>
            <a:pPr marL="152400" lvl="1" indent="0">
              <a:buNone/>
            </a:pPr>
            <a:r>
              <a:rPr lang="en-US" sz="6000" baseline="30000" dirty="0">
                <a:solidFill>
                  <a:srgbClr val="FCFFFF"/>
                </a:solidFill>
                <a:effectLst/>
                <a:latin typeface="Helvetica Neue" panose="02000503000000020004" pitchFamily="2" charset="0"/>
              </a:rPr>
              <a:t>55</a:t>
            </a:r>
            <a:r>
              <a:rPr lang="en-US" sz="6000" dirty="0">
                <a:solidFill>
                  <a:srgbClr val="FCFFFF"/>
                </a:solidFill>
                <a:effectLst/>
                <a:latin typeface="Helvetica Neue" panose="02000503000000020004" pitchFamily="2" charset="0"/>
              </a:rPr>
              <a:t> But if you do not drive out the inhabitants of the land from before you, then it shall be that </a:t>
            </a:r>
            <a:r>
              <a:rPr lang="en-US" sz="6000" b="1" dirty="0">
                <a:solidFill>
                  <a:srgbClr val="FFFF00"/>
                </a:solidFill>
                <a:effectLst/>
                <a:latin typeface="Helvetica Neue" panose="02000503000000020004" pitchFamily="2" charset="0"/>
              </a:rPr>
              <a:t>those whom you let remain shall be irritants in your eyes and thorns in your sides, and they shall harass you </a:t>
            </a:r>
            <a:r>
              <a:rPr lang="en-US" sz="6000" dirty="0">
                <a:solidFill>
                  <a:srgbClr val="FCFFFF"/>
                </a:solidFill>
                <a:effectLst/>
                <a:latin typeface="Helvetica Neue" panose="02000503000000020004" pitchFamily="2" charset="0"/>
              </a:rPr>
              <a:t>in the land where you dwell. </a:t>
            </a:r>
            <a:r>
              <a:rPr lang="en-US" sz="6000" baseline="30000" dirty="0">
                <a:solidFill>
                  <a:srgbClr val="FCFFFF"/>
                </a:solidFill>
                <a:effectLst/>
                <a:latin typeface="Helvetica Neue" panose="02000503000000020004" pitchFamily="2" charset="0"/>
              </a:rPr>
              <a:t>56</a:t>
            </a:r>
            <a:r>
              <a:rPr lang="en-US" sz="6000" dirty="0">
                <a:solidFill>
                  <a:srgbClr val="FCFFFF"/>
                </a:solidFill>
                <a:effectLst/>
                <a:latin typeface="Helvetica Neue" panose="02000503000000020004" pitchFamily="2" charset="0"/>
              </a:rPr>
              <a:t> Moreover it shall be that I will do to you as I thought to do to them.’ ” </a:t>
            </a:r>
          </a:p>
        </p:txBody>
      </p:sp>
    </p:spTree>
    <p:extLst>
      <p:ext uri="{BB962C8B-B14F-4D97-AF65-F5344CB8AC3E}">
        <p14:creationId xmlns:p14="http://schemas.microsoft.com/office/powerpoint/2010/main" val="387828837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10000"/>
              </a:schemeClr>
            </a:gs>
            <a:gs pos="100000">
              <a:srgbClr val="C00000">
                <a:lumMod val="77467"/>
                <a:lumOff val="22533"/>
              </a:srgbClr>
            </a:gs>
            <a:gs pos="100000">
              <a:schemeClr val="accent5">
                <a:lumMod val="60000"/>
                <a:lumOff val="40000"/>
              </a:schemeClr>
            </a:gs>
          </a:gsLst>
          <a:lin ang="150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9A34-5C1D-3C1F-F450-A00CE532807D}"/>
              </a:ext>
            </a:extLst>
          </p:cNvPr>
          <p:cNvSpPr>
            <a:spLocks noGrp="1"/>
          </p:cNvSpPr>
          <p:nvPr>
            <p:ph type="title"/>
          </p:nvPr>
        </p:nvSpPr>
        <p:spPr>
          <a:xfrm>
            <a:off x="1206500" y="952500"/>
            <a:ext cx="21971000" cy="2019300"/>
          </a:xfrm>
        </p:spPr>
        <p:txBody>
          <a:bodyPr anchor="ctr"/>
          <a:lstStyle/>
          <a:p>
            <a:pPr algn="ctr"/>
            <a:r>
              <a:rPr lang="en-US" sz="8800" b="1" dirty="0">
                <a:solidFill>
                  <a:srgbClr val="FCFFFF"/>
                </a:solidFill>
                <a:effectLst/>
                <a:latin typeface="Helvetica Neue" panose="02000503000000020004" pitchFamily="2" charset="0"/>
              </a:rPr>
              <a:t>Deuteronomy 7:4, 16</a:t>
            </a:r>
            <a:endParaRPr lang="en-US" dirty="0"/>
          </a:p>
        </p:txBody>
      </p:sp>
      <p:sp>
        <p:nvSpPr>
          <p:cNvPr id="4" name="Text Placeholder 3">
            <a:extLst>
              <a:ext uri="{FF2B5EF4-FFF2-40B4-BE49-F238E27FC236}">
                <a16:creationId xmlns:a16="http://schemas.microsoft.com/office/drawing/2014/main" id="{3B1C5343-0541-952E-58F0-AE2672A659EA}"/>
              </a:ext>
            </a:extLst>
          </p:cNvPr>
          <p:cNvSpPr>
            <a:spLocks noGrp="1"/>
          </p:cNvSpPr>
          <p:nvPr>
            <p:ph type="body" idx="1"/>
          </p:nvPr>
        </p:nvSpPr>
        <p:spPr>
          <a:xfrm>
            <a:off x="1206500" y="3514725"/>
            <a:ext cx="21971000" cy="8989791"/>
          </a:xfrm>
        </p:spPr>
        <p:txBody>
          <a:bodyPr>
            <a:normAutofit/>
          </a:bodyPr>
          <a:lstStyle/>
          <a:p>
            <a:pPr marL="152400" lvl="1" indent="0">
              <a:buNone/>
            </a:pPr>
            <a:r>
              <a:rPr lang="en-US" sz="6000" baseline="30000" dirty="0">
                <a:solidFill>
                  <a:srgbClr val="FCFFFF"/>
                </a:solidFill>
                <a:effectLst/>
                <a:latin typeface="Helvetica Neue" panose="02000503000000020004" pitchFamily="2" charset="0"/>
              </a:rPr>
              <a:t>4</a:t>
            </a:r>
            <a:r>
              <a:rPr lang="en-US" sz="6000" dirty="0">
                <a:solidFill>
                  <a:srgbClr val="FCFFFF"/>
                </a:solidFill>
                <a:effectLst/>
                <a:latin typeface="Helvetica Neue" panose="02000503000000020004" pitchFamily="2" charset="0"/>
              </a:rPr>
              <a:t> For </a:t>
            </a:r>
            <a:r>
              <a:rPr lang="en-US" sz="6000" b="1" dirty="0">
                <a:solidFill>
                  <a:srgbClr val="FFFF00"/>
                </a:solidFill>
                <a:effectLst/>
                <a:latin typeface="Helvetica Neue" panose="02000503000000020004" pitchFamily="2" charset="0"/>
              </a:rPr>
              <a:t>they will turn your sons away from following Me, to serve other gods</a:t>
            </a:r>
            <a:r>
              <a:rPr lang="en-US" sz="6000" dirty="0">
                <a:solidFill>
                  <a:srgbClr val="FCFFFF"/>
                </a:solidFill>
                <a:effectLst/>
                <a:latin typeface="Helvetica Neue" panose="02000503000000020004" pitchFamily="2" charset="0"/>
              </a:rPr>
              <a:t>; so the anger of the LORD will be aroused against you and destroy you suddenly.</a:t>
            </a:r>
          </a:p>
          <a:p>
            <a:pPr marL="152400" lvl="1" indent="0">
              <a:buNone/>
            </a:pPr>
            <a:endParaRPr lang="en-US" sz="6000" dirty="0">
              <a:solidFill>
                <a:srgbClr val="FCFFFF"/>
              </a:solidFill>
              <a:latin typeface="Helvetica Neue" panose="02000503000000020004" pitchFamily="2" charset="0"/>
            </a:endParaRPr>
          </a:p>
          <a:p>
            <a:pPr marL="152400" lvl="1" indent="0">
              <a:buNone/>
            </a:pPr>
            <a:r>
              <a:rPr lang="en-US" sz="6000" baseline="30000" dirty="0">
                <a:solidFill>
                  <a:srgbClr val="FCFFFF"/>
                </a:solidFill>
                <a:effectLst/>
                <a:latin typeface="Helvetica Neue" panose="02000503000000020004" pitchFamily="2" charset="0"/>
              </a:rPr>
              <a:t>16</a:t>
            </a:r>
            <a:r>
              <a:rPr lang="en-US" sz="6000" dirty="0">
                <a:solidFill>
                  <a:srgbClr val="FCFFFF"/>
                </a:solidFill>
                <a:effectLst/>
                <a:latin typeface="Helvetica Neue" panose="02000503000000020004" pitchFamily="2" charset="0"/>
              </a:rPr>
              <a:t> Also you shall destroy all the peoples whom the LORD your God delivers over to you; your eye shall have no pity on them; nor shall you serve their gods, for </a:t>
            </a:r>
            <a:r>
              <a:rPr lang="en-US" sz="6000" b="1" dirty="0">
                <a:solidFill>
                  <a:srgbClr val="FFFF00"/>
                </a:solidFill>
                <a:effectLst/>
                <a:latin typeface="Helvetica Neue" panose="02000503000000020004" pitchFamily="2" charset="0"/>
              </a:rPr>
              <a:t>that will be a snare to you</a:t>
            </a:r>
            <a:r>
              <a:rPr lang="en-US" sz="6000" dirty="0">
                <a:solidFill>
                  <a:srgbClr val="FCFFFF"/>
                </a:solidFill>
                <a:effectLst/>
                <a:latin typeface="Helvetica Neue" panose="02000503000000020004" pitchFamily="2" charset="0"/>
              </a:rPr>
              <a:t>.</a:t>
            </a:r>
          </a:p>
        </p:txBody>
      </p:sp>
    </p:spTree>
    <p:extLst>
      <p:ext uri="{BB962C8B-B14F-4D97-AF65-F5344CB8AC3E}">
        <p14:creationId xmlns:p14="http://schemas.microsoft.com/office/powerpoint/2010/main" val="206119445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10000"/>
              </a:schemeClr>
            </a:gs>
            <a:gs pos="100000">
              <a:srgbClr val="C00000">
                <a:lumMod val="77467"/>
                <a:lumOff val="22533"/>
              </a:srgbClr>
            </a:gs>
            <a:gs pos="100000">
              <a:schemeClr val="accent5">
                <a:lumMod val="60000"/>
                <a:lumOff val="40000"/>
              </a:schemeClr>
            </a:gs>
          </a:gsLst>
          <a:lin ang="150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9A34-5C1D-3C1F-F450-A00CE532807D}"/>
              </a:ext>
            </a:extLst>
          </p:cNvPr>
          <p:cNvSpPr>
            <a:spLocks noGrp="1"/>
          </p:cNvSpPr>
          <p:nvPr>
            <p:ph type="title"/>
          </p:nvPr>
        </p:nvSpPr>
        <p:spPr>
          <a:xfrm>
            <a:off x="1206500" y="952500"/>
            <a:ext cx="21971000" cy="2019300"/>
          </a:xfrm>
        </p:spPr>
        <p:txBody>
          <a:bodyPr anchor="ctr"/>
          <a:lstStyle/>
          <a:p>
            <a:pPr algn="ctr"/>
            <a:r>
              <a:rPr lang="en-US" sz="8800" b="1" dirty="0">
                <a:solidFill>
                  <a:srgbClr val="FCFFFF"/>
                </a:solidFill>
                <a:effectLst/>
                <a:latin typeface="Helvetica Neue" panose="02000503000000020004" pitchFamily="2" charset="0"/>
              </a:rPr>
              <a:t>Deuteronomy 12:2-4, 29-32</a:t>
            </a:r>
            <a:endParaRPr lang="en-US" dirty="0"/>
          </a:p>
        </p:txBody>
      </p:sp>
      <p:sp>
        <p:nvSpPr>
          <p:cNvPr id="4" name="Text Placeholder 3">
            <a:extLst>
              <a:ext uri="{FF2B5EF4-FFF2-40B4-BE49-F238E27FC236}">
                <a16:creationId xmlns:a16="http://schemas.microsoft.com/office/drawing/2014/main" id="{3B1C5343-0541-952E-58F0-AE2672A659EA}"/>
              </a:ext>
            </a:extLst>
          </p:cNvPr>
          <p:cNvSpPr>
            <a:spLocks noGrp="1"/>
          </p:cNvSpPr>
          <p:nvPr>
            <p:ph type="body" idx="1"/>
          </p:nvPr>
        </p:nvSpPr>
        <p:spPr>
          <a:xfrm>
            <a:off x="1206500" y="2971801"/>
            <a:ext cx="21971000" cy="10172700"/>
          </a:xfrm>
        </p:spPr>
        <p:txBody>
          <a:bodyPr>
            <a:normAutofit/>
          </a:bodyPr>
          <a:lstStyle/>
          <a:p>
            <a:pPr marL="152400" lvl="1" indent="0">
              <a:buNone/>
            </a:pPr>
            <a:r>
              <a:rPr lang="en-US" dirty="0">
                <a:solidFill>
                  <a:srgbClr val="FCFFFF"/>
                </a:solidFill>
                <a:effectLst/>
                <a:latin typeface="Helvetica Neue" panose="02000503000000020004" pitchFamily="2" charset="0"/>
              </a:rPr>
              <a:t>“You shall utterly destroy all the places where the nations whom you shall dispossess serve their </a:t>
            </a:r>
            <a:r>
              <a:rPr lang="en-US" b="1" dirty="0">
                <a:solidFill>
                  <a:srgbClr val="FCFFFF"/>
                </a:solidFill>
                <a:effectLst/>
                <a:latin typeface="Helvetica Neue" panose="02000503000000020004" pitchFamily="2" charset="0"/>
              </a:rPr>
              <a:t>gods</a:t>
            </a:r>
            <a:r>
              <a:rPr lang="en-US" dirty="0">
                <a:solidFill>
                  <a:srgbClr val="FCFFFF"/>
                </a:solidFill>
                <a:effectLst/>
                <a:latin typeface="Helvetica Neue" panose="02000503000000020004" pitchFamily="2" charset="0"/>
              </a:rPr>
              <a:t>, on the high mountains and on the hills under every green tree. You shall tear down their </a:t>
            </a:r>
            <a:r>
              <a:rPr lang="en-US" b="1" dirty="0">
                <a:solidFill>
                  <a:srgbClr val="FCFFFF"/>
                </a:solidFill>
                <a:effectLst/>
                <a:latin typeface="Helvetica Neue" panose="02000503000000020004" pitchFamily="2" charset="0"/>
              </a:rPr>
              <a:t>altars</a:t>
            </a:r>
            <a:r>
              <a:rPr lang="en-US" dirty="0">
                <a:solidFill>
                  <a:srgbClr val="FCFFFF"/>
                </a:solidFill>
                <a:effectLst/>
                <a:latin typeface="Helvetica Neue" panose="02000503000000020004" pitchFamily="2" charset="0"/>
              </a:rPr>
              <a:t> and smash their </a:t>
            </a:r>
            <a:r>
              <a:rPr lang="en-US" b="1" dirty="0">
                <a:solidFill>
                  <a:srgbClr val="FCFFFF"/>
                </a:solidFill>
                <a:effectLst/>
                <a:latin typeface="Helvetica Neue" panose="02000503000000020004" pitchFamily="2" charset="0"/>
              </a:rPr>
              <a:t>sacred</a:t>
            </a:r>
            <a:r>
              <a:rPr lang="en-US" dirty="0">
                <a:solidFill>
                  <a:srgbClr val="FCFFFF"/>
                </a:solidFill>
                <a:effectLst/>
                <a:latin typeface="Helvetica Neue" panose="02000503000000020004" pitchFamily="2" charset="0"/>
              </a:rPr>
              <a:t> </a:t>
            </a:r>
            <a:r>
              <a:rPr lang="en-US" b="1" dirty="0">
                <a:solidFill>
                  <a:srgbClr val="FCFFFF"/>
                </a:solidFill>
                <a:effectLst/>
                <a:latin typeface="Helvetica Neue" panose="02000503000000020004" pitchFamily="2" charset="0"/>
              </a:rPr>
              <a:t>pillars</a:t>
            </a:r>
            <a:r>
              <a:rPr lang="en-US" dirty="0">
                <a:solidFill>
                  <a:srgbClr val="FCFFFF"/>
                </a:solidFill>
                <a:effectLst/>
                <a:latin typeface="Helvetica Neue" panose="02000503000000020004" pitchFamily="2" charset="0"/>
              </a:rPr>
              <a:t> and burn their </a:t>
            </a:r>
            <a:r>
              <a:rPr lang="en-US" b="1" dirty="0" err="1">
                <a:solidFill>
                  <a:srgbClr val="FCFFFF"/>
                </a:solidFill>
                <a:effectLst/>
                <a:latin typeface="Helvetica Neue" panose="02000503000000020004" pitchFamily="2" charset="0"/>
              </a:rPr>
              <a:t>Asherim</a:t>
            </a:r>
            <a:r>
              <a:rPr lang="en-US" dirty="0">
                <a:solidFill>
                  <a:srgbClr val="FCFFFF"/>
                </a:solidFill>
                <a:effectLst/>
                <a:latin typeface="Helvetica Neue" panose="02000503000000020004" pitchFamily="2" charset="0"/>
              </a:rPr>
              <a:t> with free, and you shall cut down the </a:t>
            </a:r>
            <a:r>
              <a:rPr lang="en-US" b="1" dirty="0">
                <a:solidFill>
                  <a:srgbClr val="FCFFFF"/>
                </a:solidFill>
                <a:effectLst/>
                <a:latin typeface="Helvetica Neue" panose="02000503000000020004" pitchFamily="2" charset="0"/>
              </a:rPr>
              <a:t>engraved</a:t>
            </a:r>
            <a:r>
              <a:rPr lang="en-US" dirty="0">
                <a:solidFill>
                  <a:srgbClr val="FCFFFF"/>
                </a:solidFill>
                <a:effectLst/>
                <a:latin typeface="Helvetica Neue" panose="02000503000000020004" pitchFamily="2" charset="0"/>
              </a:rPr>
              <a:t> </a:t>
            </a:r>
            <a:r>
              <a:rPr lang="en-US" b="1" dirty="0">
                <a:solidFill>
                  <a:srgbClr val="FCFFFF"/>
                </a:solidFill>
                <a:effectLst/>
                <a:latin typeface="Helvetica Neue" panose="02000503000000020004" pitchFamily="2" charset="0"/>
              </a:rPr>
              <a:t>images</a:t>
            </a:r>
            <a:r>
              <a:rPr lang="en-US" dirty="0">
                <a:solidFill>
                  <a:srgbClr val="FCFFFF"/>
                </a:solidFill>
                <a:effectLst/>
                <a:latin typeface="Helvetica Neue" panose="02000503000000020004" pitchFamily="2" charset="0"/>
              </a:rPr>
              <a:t> of their </a:t>
            </a:r>
            <a:r>
              <a:rPr lang="en-US" b="1" dirty="0">
                <a:solidFill>
                  <a:srgbClr val="FCFFFF"/>
                </a:solidFill>
                <a:effectLst/>
                <a:latin typeface="Helvetica Neue" panose="02000503000000020004" pitchFamily="2" charset="0"/>
              </a:rPr>
              <a:t>gods</a:t>
            </a:r>
            <a:r>
              <a:rPr lang="en-US" dirty="0">
                <a:solidFill>
                  <a:srgbClr val="FCFFFF"/>
                </a:solidFill>
                <a:effectLst/>
                <a:latin typeface="Helvetica Neue" panose="02000503000000020004" pitchFamily="2" charset="0"/>
              </a:rPr>
              <a:t> and obliterate their name from that place. </a:t>
            </a:r>
            <a:r>
              <a:rPr lang="en-US" b="1" dirty="0">
                <a:solidFill>
                  <a:srgbClr val="FFFF00"/>
                </a:solidFill>
                <a:effectLst/>
                <a:latin typeface="Helvetica Neue" panose="02000503000000020004" pitchFamily="2" charset="0"/>
              </a:rPr>
              <a:t>You shall not act like this</a:t>
            </a:r>
            <a:r>
              <a:rPr lang="en-US" dirty="0">
                <a:solidFill>
                  <a:srgbClr val="FFFF00"/>
                </a:solidFill>
                <a:effectLst/>
                <a:latin typeface="Helvetica Neue" panose="02000503000000020004" pitchFamily="2" charset="0"/>
              </a:rPr>
              <a:t> </a:t>
            </a:r>
            <a:r>
              <a:rPr lang="en-US" dirty="0">
                <a:solidFill>
                  <a:srgbClr val="FCFFFF"/>
                </a:solidFill>
                <a:effectLst/>
                <a:latin typeface="Helvetica Neue" panose="02000503000000020004" pitchFamily="2" charset="0"/>
              </a:rPr>
              <a:t>toward the Lord your God… When the Lord your God cuts off before you the nations which you are going in to dispossess, and you dispossess them and dwell in their land, </a:t>
            </a:r>
            <a:r>
              <a:rPr lang="en-US" b="1" dirty="0">
                <a:solidFill>
                  <a:srgbClr val="FFFF00"/>
                </a:solidFill>
                <a:effectLst/>
                <a:latin typeface="Helvetica Neue" panose="02000503000000020004" pitchFamily="2" charset="0"/>
              </a:rPr>
              <a:t>beware that you are not ensnared</a:t>
            </a:r>
            <a:r>
              <a:rPr lang="en-US" dirty="0">
                <a:solidFill>
                  <a:srgbClr val="FFFF00"/>
                </a:solidFill>
                <a:effectLst/>
                <a:latin typeface="Helvetica Neue" panose="02000503000000020004" pitchFamily="2" charset="0"/>
              </a:rPr>
              <a:t> </a:t>
            </a:r>
            <a:r>
              <a:rPr lang="en-US" b="1" dirty="0">
                <a:solidFill>
                  <a:srgbClr val="FFFF00"/>
                </a:solidFill>
                <a:effectLst/>
                <a:latin typeface="Helvetica Neue" panose="02000503000000020004" pitchFamily="2" charset="0"/>
              </a:rPr>
              <a:t>to follow them</a:t>
            </a:r>
            <a:r>
              <a:rPr lang="en-US" dirty="0">
                <a:solidFill>
                  <a:srgbClr val="FCFFFF"/>
                </a:solidFill>
                <a:effectLst/>
                <a:latin typeface="Helvetica Neue" panose="02000503000000020004" pitchFamily="2" charset="0"/>
              </a:rPr>
              <a:t>, after they are destroyed before you, and that you do not inquire after their gods, saying, ‘How do these nations serve their gods, that I also may do likewise?’ </a:t>
            </a:r>
            <a:r>
              <a:rPr lang="en-US" b="1" dirty="0">
                <a:solidFill>
                  <a:srgbClr val="FFFF00"/>
                </a:solidFill>
                <a:effectLst/>
                <a:latin typeface="Helvetica Neue" panose="02000503000000020004" pitchFamily="2" charset="0"/>
              </a:rPr>
              <a:t>You shall not behave thus</a:t>
            </a:r>
            <a:r>
              <a:rPr lang="en-US" dirty="0">
                <a:solidFill>
                  <a:srgbClr val="FFFF00"/>
                </a:solidFill>
                <a:effectLst/>
                <a:latin typeface="Helvetica Neue" panose="02000503000000020004" pitchFamily="2" charset="0"/>
              </a:rPr>
              <a:t> </a:t>
            </a:r>
            <a:r>
              <a:rPr lang="en-US" dirty="0">
                <a:solidFill>
                  <a:srgbClr val="FCFFFF"/>
                </a:solidFill>
                <a:effectLst/>
                <a:latin typeface="Helvetica Neue" panose="02000503000000020004" pitchFamily="2" charset="0"/>
              </a:rPr>
              <a:t>toward the Lord your God, for every abominable act which the Lord hates they have done to their gods; for they even burn their sons and daughters in the fire to their gods. Whatever I command you, you shall be careful to do; you shall not add to nor take away from it.”</a:t>
            </a:r>
          </a:p>
        </p:txBody>
      </p:sp>
    </p:spTree>
    <p:extLst>
      <p:ext uri="{BB962C8B-B14F-4D97-AF65-F5344CB8AC3E}">
        <p14:creationId xmlns:p14="http://schemas.microsoft.com/office/powerpoint/2010/main" val="126790018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10000"/>
              </a:schemeClr>
            </a:gs>
            <a:gs pos="100000">
              <a:srgbClr val="C00000">
                <a:lumMod val="77467"/>
                <a:lumOff val="22533"/>
              </a:srgbClr>
            </a:gs>
            <a:gs pos="100000">
              <a:schemeClr val="accent5">
                <a:lumMod val="60000"/>
                <a:lumOff val="40000"/>
              </a:schemeClr>
            </a:gs>
          </a:gsLst>
          <a:lin ang="150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9A34-5C1D-3C1F-F450-A00CE532807D}"/>
              </a:ext>
            </a:extLst>
          </p:cNvPr>
          <p:cNvSpPr>
            <a:spLocks noGrp="1"/>
          </p:cNvSpPr>
          <p:nvPr>
            <p:ph type="title"/>
          </p:nvPr>
        </p:nvSpPr>
        <p:spPr>
          <a:xfrm>
            <a:off x="1206500" y="952500"/>
            <a:ext cx="21971000" cy="2019300"/>
          </a:xfrm>
        </p:spPr>
        <p:txBody>
          <a:bodyPr anchor="ctr"/>
          <a:lstStyle/>
          <a:p>
            <a:pPr algn="ctr"/>
            <a:r>
              <a:rPr lang="en-US" sz="8800" b="1" dirty="0">
                <a:solidFill>
                  <a:srgbClr val="FCFFFF"/>
                </a:solidFill>
                <a:effectLst/>
                <a:latin typeface="Helvetica Neue" panose="02000503000000020004" pitchFamily="2" charset="0"/>
              </a:rPr>
              <a:t>Deuteronomy 18:9</a:t>
            </a:r>
            <a:endParaRPr lang="en-US" dirty="0"/>
          </a:p>
        </p:txBody>
      </p:sp>
      <p:sp>
        <p:nvSpPr>
          <p:cNvPr id="4" name="Text Placeholder 3">
            <a:extLst>
              <a:ext uri="{FF2B5EF4-FFF2-40B4-BE49-F238E27FC236}">
                <a16:creationId xmlns:a16="http://schemas.microsoft.com/office/drawing/2014/main" id="{3B1C5343-0541-952E-58F0-AE2672A659EA}"/>
              </a:ext>
            </a:extLst>
          </p:cNvPr>
          <p:cNvSpPr>
            <a:spLocks noGrp="1"/>
          </p:cNvSpPr>
          <p:nvPr>
            <p:ph type="body" idx="1"/>
          </p:nvPr>
        </p:nvSpPr>
        <p:spPr>
          <a:xfrm>
            <a:off x="1206500" y="3371849"/>
            <a:ext cx="21971000" cy="9772651"/>
          </a:xfrm>
        </p:spPr>
        <p:txBody>
          <a:bodyPr>
            <a:normAutofit/>
          </a:bodyPr>
          <a:lstStyle/>
          <a:p>
            <a:pPr marL="152400" lvl="1" indent="0">
              <a:buNone/>
            </a:pPr>
            <a:r>
              <a:rPr lang="en-US" sz="6000" dirty="0">
                <a:solidFill>
                  <a:srgbClr val="FCFFFF"/>
                </a:solidFill>
                <a:effectLst/>
                <a:latin typeface="Helvetica Neue" panose="02000503000000020004" pitchFamily="2" charset="0"/>
              </a:rPr>
              <a:t>“When you enter the land which the Lord your God gives you, you shall </a:t>
            </a:r>
            <a:r>
              <a:rPr lang="en-US" sz="6000" b="1" dirty="0">
                <a:solidFill>
                  <a:srgbClr val="FFFF00"/>
                </a:solidFill>
                <a:effectLst/>
                <a:latin typeface="Helvetica Neue" panose="02000503000000020004" pitchFamily="2" charset="0"/>
              </a:rPr>
              <a:t>not learn to imitate the detestable things</a:t>
            </a:r>
            <a:r>
              <a:rPr lang="en-US" sz="6000" dirty="0">
                <a:solidFill>
                  <a:srgbClr val="FFFF00"/>
                </a:solidFill>
                <a:effectLst/>
                <a:latin typeface="Helvetica Neue" panose="02000503000000020004" pitchFamily="2" charset="0"/>
              </a:rPr>
              <a:t> </a:t>
            </a:r>
            <a:r>
              <a:rPr lang="en-US" sz="6000" dirty="0">
                <a:solidFill>
                  <a:srgbClr val="FCFFFF"/>
                </a:solidFill>
                <a:effectLst/>
                <a:latin typeface="Helvetica Neue" panose="02000503000000020004" pitchFamily="2" charset="0"/>
              </a:rPr>
              <a:t>of those nations.”</a:t>
            </a:r>
          </a:p>
        </p:txBody>
      </p:sp>
    </p:spTree>
    <p:extLst>
      <p:ext uri="{BB962C8B-B14F-4D97-AF65-F5344CB8AC3E}">
        <p14:creationId xmlns:p14="http://schemas.microsoft.com/office/powerpoint/2010/main" val="327427253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10000"/>
              </a:schemeClr>
            </a:gs>
            <a:gs pos="100000">
              <a:srgbClr val="C00000">
                <a:lumMod val="77467"/>
                <a:lumOff val="22533"/>
              </a:srgbClr>
            </a:gs>
            <a:gs pos="100000">
              <a:schemeClr val="accent5">
                <a:lumMod val="60000"/>
                <a:lumOff val="40000"/>
              </a:schemeClr>
            </a:gs>
          </a:gsLst>
          <a:lin ang="150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9A34-5C1D-3C1F-F450-A00CE532807D}"/>
              </a:ext>
            </a:extLst>
          </p:cNvPr>
          <p:cNvSpPr>
            <a:spLocks noGrp="1"/>
          </p:cNvSpPr>
          <p:nvPr>
            <p:ph type="title"/>
          </p:nvPr>
        </p:nvSpPr>
        <p:spPr>
          <a:xfrm>
            <a:off x="1206500" y="952500"/>
            <a:ext cx="21971000" cy="2019300"/>
          </a:xfrm>
        </p:spPr>
        <p:txBody>
          <a:bodyPr anchor="ctr"/>
          <a:lstStyle/>
          <a:p>
            <a:pPr algn="ctr"/>
            <a:r>
              <a:rPr lang="en-US" sz="8800" b="1" dirty="0">
                <a:solidFill>
                  <a:srgbClr val="FCFFFF"/>
                </a:solidFill>
                <a:effectLst/>
                <a:latin typeface="Helvetica Neue" panose="02000503000000020004" pitchFamily="2" charset="0"/>
              </a:rPr>
              <a:t>Deuteronomy 20:16-18</a:t>
            </a:r>
            <a:endParaRPr lang="en-US" dirty="0"/>
          </a:p>
        </p:txBody>
      </p:sp>
      <p:sp>
        <p:nvSpPr>
          <p:cNvPr id="4" name="Text Placeholder 3">
            <a:extLst>
              <a:ext uri="{FF2B5EF4-FFF2-40B4-BE49-F238E27FC236}">
                <a16:creationId xmlns:a16="http://schemas.microsoft.com/office/drawing/2014/main" id="{3B1C5343-0541-952E-58F0-AE2672A659EA}"/>
              </a:ext>
            </a:extLst>
          </p:cNvPr>
          <p:cNvSpPr>
            <a:spLocks noGrp="1"/>
          </p:cNvSpPr>
          <p:nvPr>
            <p:ph type="body" idx="1"/>
          </p:nvPr>
        </p:nvSpPr>
        <p:spPr>
          <a:xfrm>
            <a:off x="1206500" y="3371849"/>
            <a:ext cx="21971000" cy="9772651"/>
          </a:xfrm>
        </p:spPr>
        <p:txBody>
          <a:bodyPr>
            <a:normAutofit/>
          </a:bodyPr>
          <a:lstStyle/>
          <a:p>
            <a:pPr marL="152400" lvl="1" indent="0">
              <a:buNone/>
            </a:pPr>
            <a:r>
              <a:rPr lang="en-US" sz="6000" baseline="30000" dirty="0">
                <a:solidFill>
                  <a:srgbClr val="FCFFFF"/>
                </a:solidFill>
                <a:effectLst/>
                <a:latin typeface="Helvetica Neue" panose="02000503000000020004" pitchFamily="2" charset="0"/>
              </a:rPr>
              <a:t>16</a:t>
            </a:r>
            <a:r>
              <a:rPr lang="en-US" sz="6000" dirty="0">
                <a:solidFill>
                  <a:srgbClr val="FCFFFF"/>
                </a:solidFill>
                <a:effectLst/>
                <a:latin typeface="Helvetica Neue" panose="02000503000000020004" pitchFamily="2" charset="0"/>
              </a:rPr>
              <a:t> “But of the cities of these peoples which the LORD your God gives you as an inheritance, you shall let nothing that breathes remain alive, </a:t>
            </a:r>
            <a:r>
              <a:rPr lang="en-US" sz="6000" baseline="30000" dirty="0">
                <a:solidFill>
                  <a:srgbClr val="FCFFFF"/>
                </a:solidFill>
                <a:effectLst/>
                <a:latin typeface="Helvetica Neue" panose="02000503000000020004" pitchFamily="2" charset="0"/>
              </a:rPr>
              <a:t>17</a:t>
            </a:r>
            <a:r>
              <a:rPr lang="en-US" sz="6000" dirty="0">
                <a:solidFill>
                  <a:srgbClr val="FCFFFF"/>
                </a:solidFill>
                <a:effectLst/>
                <a:latin typeface="Helvetica Neue" panose="02000503000000020004" pitchFamily="2" charset="0"/>
              </a:rPr>
              <a:t> but you shall utterly destroy them: the Hittite and the Amorite and the Canaanite and the Perizzite and the Hivite and the Jebusite, just as the LORD your God has commanded you, </a:t>
            </a:r>
            <a:r>
              <a:rPr lang="en-US" sz="6000" baseline="30000" dirty="0">
                <a:solidFill>
                  <a:srgbClr val="FCFFFF"/>
                </a:solidFill>
                <a:effectLst/>
                <a:latin typeface="Helvetica Neue" panose="02000503000000020004" pitchFamily="2" charset="0"/>
              </a:rPr>
              <a:t>18</a:t>
            </a:r>
            <a:r>
              <a:rPr lang="en-US" sz="6000" dirty="0">
                <a:solidFill>
                  <a:srgbClr val="FCFFFF"/>
                </a:solidFill>
                <a:effectLst/>
                <a:latin typeface="Helvetica Neue" panose="02000503000000020004" pitchFamily="2" charset="0"/>
              </a:rPr>
              <a:t> </a:t>
            </a:r>
            <a:r>
              <a:rPr lang="en-US" sz="6000" b="1" dirty="0">
                <a:solidFill>
                  <a:srgbClr val="FFFF00"/>
                </a:solidFill>
                <a:effectLst/>
                <a:latin typeface="Helvetica Neue" panose="02000503000000020004" pitchFamily="2" charset="0"/>
              </a:rPr>
              <a:t>lest they teach you to do according to all their abominations which they have done for their gods, and you sin against the LORD your God. </a:t>
            </a:r>
          </a:p>
          <a:p>
            <a:pPr marL="152400" lvl="1" indent="0">
              <a:buNone/>
            </a:pPr>
            <a:endParaRPr lang="en-US" sz="6000" dirty="0">
              <a:solidFill>
                <a:srgbClr val="FCFFFF"/>
              </a:solidFill>
              <a:effectLst/>
              <a:latin typeface="Helvetica Neue" panose="02000503000000020004" pitchFamily="2" charset="0"/>
            </a:endParaRPr>
          </a:p>
        </p:txBody>
      </p:sp>
    </p:spTree>
    <p:extLst>
      <p:ext uri="{BB962C8B-B14F-4D97-AF65-F5344CB8AC3E}">
        <p14:creationId xmlns:p14="http://schemas.microsoft.com/office/powerpoint/2010/main" val="84131123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hueOff val="-82419"/>
                <a:satOff val="-9513"/>
                <a:lumOff val="-16343"/>
              </a:schemeClr>
            </a:gs>
            <a:gs pos="100000">
              <a:srgbClr val="000000"/>
            </a:gs>
          </a:gsLst>
          <a:lin ang="5400000" scaled="0"/>
        </a:gradFill>
        <a:effectLst/>
      </p:bgPr>
    </p:bg>
    <p:spTree>
      <p:nvGrpSpPr>
        <p:cNvPr id="1" name=""/>
        <p:cNvGrpSpPr/>
        <p:nvPr/>
      </p:nvGrpSpPr>
      <p:grpSpPr>
        <a:xfrm>
          <a:off x="0" y="0"/>
          <a:ext cx="0" cy="0"/>
          <a:chOff x="0" y="0"/>
          <a:chExt cx="0" cy="0"/>
        </a:xfrm>
      </p:grpSpPr>
      <p:sp>
        <p:nvSpPr>
          <p:cNvPr id="155" name="Richard Dawkins"/>
          <p:cNvSpPr txBox="1">
            <a:spLocks noGrp="1"/>
          </p:cNvSpPr>
          <p:nvPr>
            <p:ph type="title"/>
          </p:nvPr>
        </p:nvSpPr>
        <p:spPr>
          <a:xfrm>
            <a:off x="1206500" y="1818342"/>
            <a:ext cx="21971000" cy="1433164"/>
          </a:xfrm>
          <a:prstGeom prst="rect">
            <a:avLst/>
          </a:prstGeom>
        </p:spPr>
        <p:txBody>
          <a:bodyPr/>
          <a:lstStyle>
            <a:lvl1pPr>
              <a:lnSpc>
                <a:spcPct val="90000"/>
              </a:lnSpc>
              <a:spcBef>
                <a:spcPts val="4500"/>
              </a:spcBef>
              <a:defRPr sz="6100" spc="0">
                <a:solidFill>
                  <a:srgbClr val="000000"/>
                </a:solidFill>
              </a:defRPr>
            </a:lvl1pPr>
          </a:lstStyle>
          <a:p>
            <a:r>
              <a:t>Richard Dawkins</a:t>
            </a:r>
          </a:p>
        </p:txBody>
      </p:sp>
      <p:sp>
        <p:nvSpPr>
          <p:cNvPr id="156" name="“The God of the Old Testament is arguably the most unpleasant character in all fiction: jealous and proud of it; a petty, unjust, unforgiving, control-freak; a vindictive, bloodthirsty ethnic cleanser; a misogynistic, homophobic, racist, infanticidal, ge"/>
          <p:cNvSpPr txBox="1">
            <a:spLocks noGrp="1"/>
          </p:cNvSpPr>
          <p:nvPr>
            <p:ph type="body" sz="half" idx="1"/>
          </p:nvPr>
        </p:nvSpPr>
        <p:spPr>
          <a:xfrm>
            <a:off x="1206500" y="4248504"/>
            <a:ext cx="12343621" cy="8256012"/>
          </a:xfrm>
          <a:prstGeom prst="rect">
            <a:avLst/>
          </a:prstGeom>
        </p:spPr>
        <p:txBody>
          <a:bodyPr>
            <a:normAutofit/>
          </a:bodyPr>
          <a:lstStyle>
            <a:lvl1pPr marL="0" indent="0">
              <a:buSzTx/>
              <a:buNone/>
              <a:defRPr>
                <a:solidFill>
                  <a:srgbClr val="FFFFFF"/>
                </a:solidFill>
              </a:defRPr>
            </a:lvl1pPr>
          </a:lstStyle>
          <a:p>
            <a:r>
              <a:rPr sz="5400" dirty="0"/>
              <a:t>“The God of the Old Testament is arguably the most unpleasant character in all fiction: jealous and proud of it; a petty, unjust, unforgiving, control-freak; a vindictive, bloodthirsty ethnic cleanser; a misogynistic, homophobic, racist, infanticidal, genocidal, filicidal, pestilential, megalomaniacal, sadomasochistic, capriciously malevolent bully.”</a:t>
            </a:r>
          </a:p>
        </p:txBody>
      </p:sp>
      <p:grpSp>
        <p:nvGrpSpPr>
          <p:cNvPr id="159" name="Image"/>
          <p:cNvGrpSpPr/>
          <p:nvPr/>
        </p:nvGrpSpPr>
        <p:grpSpPr>
          <a:xfrm>
            <a:off x="14655958" y="807522"/>
            <a:ext cx="8923945" cy="6824290"/>
            <a:chOff x="0" y="0"/>
            <a:chExt cx="8923944" cy="6824288"/>
          </a:xfrm>
        </p:grpSpPr>
        <p:pic>
          <p:nvPicPr>
            <p:cNvPr id="158" name="Image" descr="Image"/>
            <p:cNvPicPr>
              <a:picLocks noChangeAspect="1"/>
            </p:cNvPicPr>
            <p:nvPr/>
          </p:nvPicPr>
          <p:blipFill>
            <a:blip r:embed="rId2"/>
            <a:stretch>
              <a:fillRect/>
            </a:stretch>
          </p:blipFill>
          <p:spPr>
            <a:xfrm>
              <a:off x="127000" y="88900"/>
              <a:ext cx="8669945" cy="6494090"/>
            </a:xfrm>
            <a:prstGeom prst="rect">
              <a:avLst/>
            </a:prstGeom>
            <a:ln>
              <a:noFill/>
            </a:ln>
            <a:effectLst/>
          </p:spPr>
        </p:pic>
        <p:pic>
          <p:nvPicPr>
            <p:cNvPr id="157" name="Image" descr="Image"/>
            <p:cNvPicPr>
              <a:picLocks/>
            </p:cNvPicPr>
            <p:nvPr/>
          </p:nvPicPr>
          <p:blipFill>
            <a:blip r:embed="rId3"/>
            <a:stretch>
              <a:fillRect/>
            </a:stretch>
          </p:blipFill>
          <p:spPr>
            <a:xfrm>
              <a:off x="0" y="0"/>
              <a:ext cx="8923945" cy="6824290"/>
            </a:xfrm>
            <a:prstGeom prst="rect">
              <a:avLst/>
            </a:prstGeom>
            <a:effectLst/>
          </p:spPr>
        </p:pic>
      </p:grpSp>
      <p:pic>
        <p:nvPicPr>
          <p:cNvPr id="160" name="Image" descr="Image"/>
          <p:cNvPicPr>
            <a:picLocks noChangeAspect="1"/>
          </p:cNvPicPr>
          <p:nvPr/>
        </p:nvPicPr>
        <p:blipFill>
          <a:blip r:embed="rId4"/>
          <a:stretch>
            <a:fillRect/>
          </a:stretch>
        </p:blipFill>
        <p:spPr>
          <a:xfrm>
            <a:off x="13861037" y="6723687"/>
            <a:ext cx="6350001" cy="6350001"/>
          </a:xfrm>
          <a:prstGeom prst="rect">
            <a:avLst/>
          </a:prstGeom>
          <a:ln w="25400">
            <a:solidFill>
              <a:srgbClr val="FFFFFF"/>
            </a:solidFill>
            <a:miter lim="400000"/>
          </a:ln>
          <a:effectLst>
            <a:outerShdw blurRad="50800" dist="25400" dir="3600000"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spd="med">
        <p:circle/>
      </p:transition>
    </mc:Choice>
    <mc:Fallback xmlns="" xmlns:m="http://schemas.openxmlformats.org/officeDocument/2006/math" xmlns:a14="http://schemas.microsoft.com/office/drawing/2010/main">
      <p:transition spd="fast">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rgbClr val="000000"/>
            </a:gs>
          </a:gsLst>
          <a:lin ang="5400000" scaled="0"/>
        </a:gradFill>
        <a:effectLst/>
      </p:bgPr>
    </p:bg>
    <p:spTree>
      <p:nvGrpSpPr>
        <p:cNvPr id="1" name=""/>
        <p:cNvGrpSpPr/>
        <p:nvPr/>
      </p:nvGrpSpPr>
      <p:grpSpPr>
        <a:xfrm>
          <a:off x="0" y="0"/>
          <a:ext cx="0" cy="0"/>
          <a:chOff x="0" y="0"/>
          <a:chExt cx="0" cy="0"/>
        </a:xfrm>
      </p:grpSpPr>
      <p:sp>
        <p:nvSpPr>
          <p:cNvPr id="172" name="God’s Commands to Drive Out…"/>
          <p:cNvSpPr txBox="1">
            <a:spLocks noGrp="1"/>
          </p:cNvSpPr>
          <p:nvPr>
            <p:ph type="title"/>
          </p:nvPr>
        </p:nvSpPr>
        <p:spPr>
          <a:xfrm>
            <a:off x="1206500" y="3486746"/>
            <a:ext cx="21971000" cy="3371254"/>
          </a:xfrm>
          <a:prstGeom prst="rect">
            <a:avLst/>
          </a:prstGeom>
        </p:spPr>
        <p:txBody>
          <a:bodyPr anchor="ctr"/>
          <a:lstStyle/>
          <a:p>
            <a:pPr algn="ctr">
              <a:defRPr>
                <a:solidFill>
                  <a:srgbClr val="FFFFFF"/>
                </a:solidFill>
              </a:defRPr>
            </a:pPr>
            <a:r>
              <a:rPr dirty="0"/>
              <a:t>God’s </a:t>
            </a:r>
            <a:r>
              <a:rPr lang="en-US" dirty="0"/>
              <a:t>Wisdom &amp; Justice</a:t>
            </a:r>
            <a:endParaRPr dirty="0"/>
          </a:p>
        </p:txBody>
      </p:sp>
    </p:spTree>
    <p:extLst>
      <p:ext uri="{BB962C8B-B14F-4D97-AF65-F5344CB8AC3E}">
        <p14:creationId xmlns:p14="http://schemas.microsoft.com/office/powerpoint/2010/main" val="19687012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rgbClr val="000000"/>
            </a:gs>
          </a:gsLst>
          <a:lin ang="5400000" scaled="0"/>
        </a:gradFill>
        <a:effectLst/>
      </p:bgPr>
    </p:bg>
    <p:spTree>
      <p:nvGrpSpPr>
        <p:cNvPr id="1" name=""/>
        <p:cNvGrpSpPr/>
        <p:nvPr/>
      </p:nvGrpSpPr>
      <p:grpSpPr>
        <a:xfrm>
          <a:off x="0" y="0"/>
          <a:ext cx="0" cy="0"/>
          <a:chOff x="0" y="0"/>
          <a:chExt cx="0" cy="0"/>
        </a:xfrm>
      </p:grpSpPr>
      <p:sp>
        <p:nvSpPr>
          <p:cNvPr id="172" name="God’s Commands to Drive Out…"/>
          <p:cNvSpPr txBox="1">
            <a:spLocks noGrp="1"/>
          </p:cNvSpPr>
          <p:nvPr>
            <p:ph type="title"/>
          </p:nvPr>
        </p:nvSpPr>
        <p:spPr>
          <a:prstGeom prst="rect">
            <a:avLst/>
          </a:prstGeom>
        </p:spPr>
        <p:txBody>
          <a:bodyPr anchor="ctr"/>
          <a:lstStyle/>
          <a:p>
            <a:pPr>
              <a:defRPr>
                <a:solidFill>
                  <a:srgbClr val="FFFFFF"/>
                </a:solidFill>
              </a:defRPr>
            </a:pPr>
            <a:r>
              <a:rPr dirty="0"/>
              <a:t>God’s </a:t>
            </a:r>
            <a:r>
              <a:rPr lang="en-US" dirty="0"/>
              <a:t>Wisdom &amp; Justice</a:t>
            </a:r>
            <a:endParaRPr dirty="0"/>
          </a:p>
        </p:txBody>
      </p:sp>
      <p:sp>
        <p:nvSpPr>
          <p:cNvPr id="2" name="Text Placeholder 1">
            <a:extLst>
              <a:ext uri="{FF2B5EF4-FFF2-40B4-BE49-F238E27FC236}">
                <a16:creationId xmlns:a16="http://schemas.microsoft.com/office/drawing/2014/main" id="{4B107FC6-E7A7-F23F-21F9-4178DF60D6DE}"/>
              </a:ext>
            </a:extLst>
          </p:cNvPr>
          <p:cNvSpPr>
            <a:spLocks noGrp="1"/>
          </p:cNvSpPr>
          <p:nvPr>
            <p:ph type="body" idx="1"/>
          </p:nvPr>
        </p:nvSpPr>
        <p:spPr>
          <a:xfrm>
            <a:off x="1206500" y="3143250"/>
            <a:ext cx="21971000" cy="9361266"/>
          </a:xfrm>
        </p:spPr>
        <p:txBody>
          <a:bodyPr>
            <a:normAutofit/>
          </a:bodyPr>
          <a:lstStyle/>
          <a:p>
            <a:pPr marL="1295400" lvl="2" indent="-685800"/>
            <a:r>
              <a:rPr lang="en-US" sz="5400" dirty="0">
                <a:solidFill>
                  <a:srgbClr val="FCFFFF"/>
                </a:solidFill>
                <a:effectLst/>
                <a:latin typeface="Helvetica Neue" panose="02000503000000020004" pitchFamily="2" charset="0"/>
              </a:rPr>
              <a:t>He is </a:t>
            </a:r>
            <a:r>
              <a:rPr lang="en-US" sz="5400" b="1" dirty="0">
                <a:solidFill>
                  <a:srgbClr val="FFFF00"/>
                </a:solidFill>
                <a:effectLst/>
                <a:latin typeface="Helvetica Neue" panose="02000503000000020004" pitchFamily="2" charset="0"/>
              </a:rPr>
              <a:t>holy</a:t>
            </a:r>
            <a:r>
              <a:rPr lang="en-US" sz="5400" dirty="0">
                <a:solidFill>
                  <a:srgbClr val="FCFFFF"/>
                </a:solidFill>
                <a:effectLst/>
                <a:latin typeface="Helvetica Neue" panose="02000503000000020004" pitchFamily="2" charset="0"/>
              </a:rPr>
              <a:t> (Isa. 6:3; Rev. 4:8)</a:t>
            </a:r>
          </a:p>
          <a:p>
            <a:pPr marL="1295400" lvl="2" indent="-685800"/>
            <a:r>
              <a:rPr lang="en-US" sz="5400" dirty="0">
                <a:solidFill>
                  <a:srgbClr val="FCFFFF"/>
                </a:solidFill>
                <a:effectLst/>
                <a:latin typeface="Helvetica Neue" panose="02000503000000020004" pitchFamily="2" charset="0"/>
              </a:rPr>
              <a:t>He is </a:t>
            </a:r>
            <a:r>
              <a:rPr lang="en-US" sz="5400" b="1" dirty="0">
                <a:solidFill>
                  <a:srgbClr val="FFFF00"/>
                </a:solidFill>
                <a:effectLst/>
                <a:latin typeface="Helvetica Neue" panose="02000503000000020004" pitchFamily="2" charset="0"/>
              </a:rPr>
              <a:t>just</a:t>
            </a:r>
            <a:r>
              <a:rPr lang="en-US" sz="5400" dirty="0">
                <a:solidFill>
                  <a:srgbClr val="FCFFFF"/>
                </a:solidFill>
                <a:effectLst/>
                <a:latin typeface="Helvetica Neue" panose="02000503000000020004" pitchFamily="2" charset="0"/>
              </a:rPr>
              <a:t> and </a:t>
            </a:r>
            <a:r>
              <a:rPr lang="en-US" sz="5400" b="1" dirty="0">
                <a:solidFill>
                  <a:srgbClr val="FFFF00"/>
                </a:solidFill>
                <a:effectLst/>
                <a:latin typeface="Helvetica Neue" panose="02000503000000020004" pitchFamily="2" charset="0"/>
              </a:rPr>
              <a:t>righteous</a:t>
            </a:r>
            <a:r>
              <a:rPr lang="en-US" sz="5400" dirty="0">
                <a:solidFill>
                  <a:srgbClr val="FCFFFF"/>
                </a:solidFill>
                <a:effectLst/>
                <a:latin typeface="Helvetica Neue" panose="02000503000000020004" pitchFamily="2" charset="0"/>
              </a:rPr>
              <a:t> (Psa. 89:14)</a:t>
            </a:r>
          </a:p>
          <a:p>
            <a:pPr marL="1295400" lvl="2" indent="-685800"/>
            <a:r>
              <a:rPr lang="en-US" sz="5400" dirty="0">
                <a:solidFill>
                  <a:srgbClr val="FCFFFF"/>
                </a:solidFill>
                <a:effectLst/>
                <a:latin typeface="Helvetica Neue" panose="02000503000000020004" pitchFamily="2" charset="0"/>
              </a:rPr>
              <a:t>He is </a:t>
            </a:r>
            <a:r>
              <a:rPr lang="en-US" sz="5400" b="1" dirty="0">
                <a:solidFill>
                  <a:srgbClr val="FFFF00"/>
                </a:solidFill>
                <a:effectLst/>
                <a:latin typeface="Helvetica Neue" panose="02000503000000020004" pitchFamily="2" charset="0"/>
              </a:rPr>
              <a:t>good</a:t>
            </a:r>
            <a:r>
              <a:rPr lang="en-US" sz="5400" dirty="0">
                <a:solidFill>
                  <a:srgbClr val="FCFFFF"/>
                </a:solidFill>
                <a:effectLst/>
                <a:latin typeface="Helvetica Neue" panose="02000503000000020004" pitchFamily="2" charset="0"/>
              </a:rPr>
              <a:t> (Psa. 100:5; 106:1)</a:t>
            </a:r>
          </a:p>
          <a:p>
            <a:pPr marL="1295400" lvl="2" indent="-685800"/>
            <a:r>
              <a:rPr lang="en-US" sz="5400" dirty="0">
                <a:solidFill>
                  <a:srgbClr val="FCFFFF"/>
                </a:solidFill>
                <a:effectLst/>
                <a:latin typeface="Helvetica Neue" panose="02000503000000020004" pitchFamily="2" charset="0"/>
              </a:rPr>
              <a:t>He is </a:t>
            </a:r>
            <a:r>
              <a:rPr lang="en-US" sz="5400" b="1" dirty="0">
                <a:solidFill>
                  <a:srgbClr val="FFFF00"/>
                </a:solidFill>
                <a:effectLst/>
                <a:latin typeface="Helvetica Neue" panose="02000503000000020004" pitchFamily="2" charset="0"/>
              </a:rPr>
              <a:t>patient</a:t>
            </a:r>
            <a:r>
              <a:rPr lang="en-US" sz="5400" dirty="0">
                <a:solidFill>
                  <a:srgbClr val="FCFFFF"/>
                </a:solidFill>
                <a:effectLst/>
                <a:latin typeface="Helvetica Neue" panose="02000503000000020004" pitchFamily="2" charset="0"/>
              </a:rPr>
              <a:t> and </a:t>
            </a:r>
            <a:r>
              <a:rPr lang="en-US" sz="5400" b="1" dirty="0">
                <a:solidFill>
                  <a:srgbClr val="FFFF00"/>
                </a:solidFill>
                <a:effectLst/>
                <a:latin typeface="Helvetica Neue" panose="02000503000000020004" pitchFamily="2" charset="0"/>
              </a:rPr>
              <a:t>long-suffering</a:t>
            </a:r>
            <a:r>
              <a:rPr lang="en-US" sz="5400" dirty="0">
                <a:solidFill>
                  <a:srgbClr val="FCFFFF"/>
                </a:solidFill>
                <a:effectLst/>
                <a:latin typeface="Helvetica Neue" panose="02000503000000020004" pitchFamily="2" charset="0"/>
              </a:rPr>
              <a:t> (Ex. 20:6; Num. 14:18; Ps. 57:10; 145:8)</a:t>
            </a:r>
          </a:p>
        </p:txBody>
      </p:sp>
    </p:spTree>
    <p:extLst>
      <p:ext uri="{BB962C8B-B14F-4D97-AF65-F5344CB8AC3E}">
        <p14:creationId xmlns:p14="http://schemas.microsoft.com/office/powerpoint/2010/main" val="16187801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rgbClr val="000000"/>
            </a:gs>
          </a:gsLst>
          <a:lin ang="5400000" scaled="0"/>
        </a:gra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07FC6-E7A7-F23F-21F9-4178DF60D6DE}"/>
              </a:ext>
            </a:extLst>
          </p:cNvPr>
          <p:cNvSpPr>
            <a:spLocks noGrp="1"/>
          </p:cNvSpPr>
          <p:nvPr>
            <p:ph type="body" idx="1"/>
          </p:nvPr>
        </p:nvSpPr>
        <p:spPr>
          <a:xfrm>
            <a:off x="1206500" y="1343025"/>
            <a:ext cx="21971000" cy="11161491"/>
          </a:xfrm>
        </p:spPr>
        <p:txBody>
          <a:bodyPr anchor="ctr">
            <a:normAutofit/>
          </a:bodyPr>
          <a:lstStyle/>
          <a:p>
            <a:pPr marL="0" lvl="1" indent="0">
              <a:buNone/>
            </a:pPr>
            <a:r>
              <a:rPr lang="en-US" b="1" dirty="0">
                <a:solidFill>
                  <a:srgbClr val="FFFF00"/>
                </a:solidFill>
                <a:effectLst/>
                <a:latin typeface="Helvetica Neue" panose="02000503000000020004" pitchFamily="2" charset="0"/>
              </a:rPr>
              <a:t>Psa. 19:7-9:</a:t>
            </a:r>
            <a:r>
              <a:rPr lang="en-US" dirty="0">
                <a:solidFill>
                  <a:srgbClr val="FFFF00"/>
                </a:solidFill>
                <a:effectLst/>
                <a:latin typeface="Helvetica Neue" panose="02000503000000020004" pitchFamily="2" charset="0"/>
              </a:rPr>
              <a:t> </a:t>
            </a:r>
            <a:r>
              <a:rPr lang="en-US" dirty="0">
                <a:solidFill>
                  <a:srgbClr val="FCFFFF"/>
                </a:solidFill>
                <a:effectLst/>
                <a:latin typeface="Helvetica Neue" panose="02000503000000020004" pitchFamily="2" charset="0"/>
              </a:rPr>
              <a:t>7 The law of the Lord is </a:t>
            </a:r>
            <a:r>
              <a:rPr lang="en-US" b="1" dirty="0">
                <a:solidFill>
                  <a:srgbClr val="FFFF00"/>
                </a:solidFill>
                <a:effectLst/>
                <a:latin typeface="Helvetica Neue" panose="02000503000000020004" pitchFamily="2" charset="0"/>
              </a:rPr>
              <a:t>perfect</a:t>
            </a:r>
            <a:r>
              <a:rPr lang="en-US" dirty="0">
                <a:solidFill>
                  <a:srgbClr val="FCFFFF"/>
                </a:solidFill>
                <a:effectLst/>
                <a:latin typeface="Helvetica Neue" panose="02000503000000020004" pitchFamily="2" charset="0"/>
              </a:rPr>
              <a:t>, converting the soul; The testimony of the Lord is </a:t>
            </a:r>
            <a:r>
              <a:rPr lang="en-US" b="1" dirty="0">
                <a:solidFill>
                  <a:srgbClr val="FFFF00"/>
                </a:solidFill>
                <a:effectLst/>
                <a:latin typeface="Helvetica Neue" panose="02000503000000020004" pitchFamily="2" charset="0"/>
              </a:rPr>
              <a:t>sure</a:t>
            </a:r>
            <a:r>
              <a:rPr lang="en-US" dirty="0">
                <a:solidFill>
                  <a:srgbClr val="FCFFFF"/>
                </a:solidFill>
                <a:effectLst/>
                <a:latin typeface="Helvetica Neue" panose="02000503000000020004" pitchFamily="2" charset="0"/>
              </a:rPr>
              <a:t>, making wise the simple; 8 The statutes of the Lord are </a:t>
            </a:r>
            <a:r>
              <a:rPr lang="en-US" b="1" dirty="0">
                <a:solidFill>
                  <a:srgbClr val="FFFF00"/>
                </a:solidFill>
                <a:effectLst/>
                <a:latin typeface="Helvetica Neue" panose="02000503000000020004" pitchFamily="2" charset="0"/>
              </a:rPr>
              <a:t>right</a:t>
            </a:r>
            <a:r>
              <a:rPr lang="en-US" dirty="0">
                <a:solidFill>
                  <a:srgbClr val="FCFFFF"/>
                </a:solidFill>
                <a:effectLst/>
                <a:latin typeface="Helvetica Neue" panose="02000503000000020004" pitchFamily="2" charset="0"/>
              </a:rPr>
              <a:t>, rejoicing the heart; The commandment of the Lord is </a:t>
            </a:r>
            <a:r>
              <a:rPr lang="en-US" b="1" dirty="0">
                <a:solidFill>
                  <a:srgbClr val="FFFF00"/>
                </a:solidFill>
                <a:effectLst/>
                <a:latin typeface="Helvetica Neue" panose="02000503000000020004" pitchFamily="2" charset="0"/>
              </a:rPr>
              <a:t>pure</a:t>
            </a:r>
            <a:r>
              <a:rPr lang="en-US" dirty="0">
                <a:solidFill>
                  <a:srgbClr val="FCFFFF"/>
                </a:solidFill>
                <a:effectLst/>
                <a:latin typeface="Helvetica Neue" panose="02000503000000020004" pitchFamily="2" charset="0"/>
              </a:rPr>
              <a:t>, enlightening the eyes; 9 The fear of the Lord is clean, enduring forever; The judgments of the Lord are </a:t>
            </a:r>
            <a:r>
              <a:rPr lang="en-US" b="1" dirty="0">
                <a:solidFill>
                  <a:srgbClr val="FFFF00"/>
                </a:solidFill>
                <a:effectLst/>
                <a:latin typeface="Helvetica Neue" panose="02000503000000020004" pitchFamily="2" charset="0"/>
              </a:rPr>
              <a:t>true</a:t>
            </a:r>
            <a:r>
              <a:rPr lang="en-US" dirty="0">
                <a:solidFill>
                  <a:srgbClr val="FCFFFF"/>
                </a:solidFill>
                <a:effectLst/>
                <a:latin typeface="Helvetica Neue" panose="02000503000000020004" pitchFamily="2" charset="0"/>
              </a:rPr>
              <a:t> and </a:t>
            </a:r>
            <a:r>
              <a:rPr lang="en-US" b="1" dirty="0">
                <a:solidFill>
                  <a:srgbClr val="FFFF00"/>
                </a:solidFill>
                <a:effectLst/>
                <a:latin typeface="Helvetica Neue" panose="02000503000000020004" pitchFamily="2" charset="0"/>
              </a:rPr>
              <a:t>righteous</a:t>
            </a:r>
            <a:r>
              <a:rPr lang="en-US" dirty="0">
                <a:solidFill>
                  <a:srgbClr val="FFFF00"/>
                </a:solidFill>
                <a:effectLst/>
                <a:latin typeface="Helvetica Neue" panose="02000503000000020004" pitchFamily="2" charset="0"/>
              </a:rPr>
              <a:t> </a:t>
            </a:r>
            <a:r>
              <a:rPr lang="en-US" b="1" dirty="0">
                <a:solidFill>
                  <a:srgbClr val="FFFF00"/>
                </a:solidFill>
                <a:effectLst/>
                <a:latin typeface="Helvetica Neue" panose="02000503000000020004" pitchFamily="2" charset="0"/>
              </a:rPr>
              <a:t>altogether</a:t>
            </a:r>
            <a:r>
              <a:rPr lang="en-US" dirty="0">
                <a:solidFill>
                  <a:srgbClr val="FCFFFF"/>
                </a:solidFill>
                <a:effectLst/>
                <a:latin typeface="Helvetica Neue" panose="02000503000000020004" pitchFamily="2" charset="0"/>
              </a:rPr>
              <a:t>. </a:t>
            </a:r>
          </a:p>
          <a:p>
            <a:pPr marL="0" lvl="1" indent="0">
              <a:buNone/>
            </a:pPr>
            <a:r>
              <a:rPr lang="en-US" b="1" dirty="0">
                <a:solidFill>
                  <a:srgbClr val="FFFF00"/>
                </a:solidFill>
                <a:effectLst/>
                <a:latin typeface="Helvetica Neue" panose="02000503000000020004" pitchFamily="2" charset="0"/>
              </a:rPr>
              <a:t>Psa. 119:138:</a:t>
            </a:r>
            <a:r>
              <a:rPr lang="en-US" dirty="0">
                <a:solidFill>
                  <a:srgbClr val="FFFF00"/>
                </a:solidFill>
                <a:effectLst/>
                <a:latin typeface="Helvetica Neue" panose="02000503000000020004" pitchFamily="2" charset="0"/>
              </a:rPr>
              <a:t> </a:t>
            </a:r>
            <a:r>
              <a:rPr lang="en-US" dirty="0">
                <a:solidFill>
                  <a:srgbClr val="FCFFFF"/>
                </a:solidFill>
                <a:effectLst/>
                <a:latin typeface="Helvetica Neue" panose="02000503000000020004" pitchFamily="2" charset="0"/>
              </a:rPr>
              <a:t>138 Your testimonies, which You have commanded, Are </a:t>
            </a:r>
            <a:r>
              <a:rPr lang="en-US" b="1" dirty="0">
                <a:solidFill>
                  <a:srgbClr val="FFFF00"/>
                </a:solidFill>
                <a:effectLst/>
                <a:latin typeface="Helvetica Neue" panose="02000503000000020004" pitchFamily="2" charset="0"/>
              </a:rPr>
              <a:t>righteous</a:t>
            </a:r>
            <a:r>
              <a:rPr lang="en-US" dirty="0">
                <a:solidFill>
                  <a:srgbClr val="FCFFFF"/>
                </a:solidFill>
                <a:effectLst/>
                <a:latin typeface="Helvetica Neue" panose="02000503000000020004" pitchFamily="2" charset="0"/>
              </a:rPr>
              <a:t> and very </a:t>
            </a:r>
            <a:r>
              <a:rPr lang="en-US" b="1" dirty="0">
                <a:solidFill>
                  <a:srgbClr val="FFFF00"/>
                </a:solidFill>
                <a:effectLst/>
                <a:latin typeface="Helvetica Neue" panose="02000503000000020004" pitchFamily="2" charset="0"/>
              </a:rPr>
              <a:t>faithful</a:t>
            </a:r>
            <a:r>
              <a:rPr lang="en-US" dirty="0">
                <a:solidFill>
                  <a:srgbClr val="FCFFFF"/>
                </a:solidFill>
                <a:effectLst/>
                <a:latin typeface="Helvetica Neue" panose="02000503000000020004" pitchFamily="2" charset="0"/>
              </a:rPr>
              <a:t>.</a:t>
            </a:r>
          </a:p>
          <a:p>
            <a:pPr marL="0" lvl="1" indent="0">
              <a:buNone/>
            </a:pPr>
            <a:r>
              <a:rPr lang="en-US" b="1" dirty="0">
                <a:solidFill>
                  <a:srgbClr val="FFFF00"/>
                </a:solidFill>
                <a:effectLst/>
                <a:latin typeface="Helvetica Neue" panose="02000503000000020004" pitchFamily="2" charset="0"/>
              </a:rPr>
              <a:t>Psa. 145:17:</a:t>
            </a:r>
            <a:r>
              <a:rPr lang="en-US" dirty="0">
                <a:solidFill>
                  <a:srgbClr val="FFFF00"/>
                </a:solidFill>
                <a:effectLst/>
                <a:latin typeface="Helvetica Neue" panose="02000503000000020004" pitchFamily="2" charset="0"/>
              </a:rPr>
              <a:t> </a:t>
            </a:r>
            <a:r>
              <a:rPr lang="en-US" dirty="0">
                <a:solidFill>
                  <a:srgbClr val="FCFFFF"/>
                </a:solidFill>
                <a:effectLst/>
                <a:latin typeface="Helvetica Neue" panose="02000503000000020004" pitchFamily="2" charset="0"/>
              </a:rPr>
              <a:t>17 The LORD is </a:t>
            </a:r>
            <a:r>
              <a:rPr lang="en-US" b="1" dirty="0">
                <a:solidFill>
                  <a:srgbClr val="FFFF00"/>
                </a:solidFill>
                <a:effectLst/>
                <a:latin typeface="Helvetica Neue" panose="02000503000000020004" pitchFamily="2" charset="0"/>
              </a:rPr>
              <a:t>righteous</a:t>
            </a:r>
            <a:r>
              <a:rPr lang="en-US" dirty="0">
                <a:solidFill>
                  <a:srgbClr val="FCFFFF"/>
                </a:solidFill>
                <a:effectLst/>
                <a:latin typeface="Helvetica Neue" panose="02000503000000020004" pitchFamily="2" charset="0"/>
              </a:rPr>
              <a:t> in all His ways, </a:t>
            </a:r>
            <a:r>
              <a:rPr lang="en-US" b="1" dirty="0">
                <a:solidFill>
                  <a:srgbClr val="FFFF00"/>
                </a:solidFill>
                <a:effectLst/>
                <a:latin typeface="Helvetica Neue" panose="02000503000000020004" pitchFamily="2" charset="0"/>
              </a:rPr>
              <a:t>Gracious</a:t>
            </a:r>
            <a:r>
              <a:rPr lang="en-US" dirty="0">
                <a:solidFill>
                  <a:srgbClr val="FCFFFF"/>
                </a:solidFill>
                <a:effectLst/>
                <a:latin typeface="Helvetica Neue" panose="02000503000000020004" pitchFamily="2" charset="0"/>
              </a:rPr>
              <a:t> in all His works.</a:t>
            </a:r>
          </a:p>
          <a:p>
            <a:pPr marL="0" lvl="1" indent="0">
              <a:buNone/>
            </a:pPr>
            <a:r>
              <a:rPr lang="en-US" b="1" dirty="0">
                <a:solidFill>
                  <a:srgbClr val="FFFF00"/>
                </a:solidFill>
                <a:effectLst/>
                <a:latin typeface="Helvetica Neue" panose="02000503000000020004" pitchFamily="2" charset="0"/>
              </a:rPr>
              <a:t>Deut. 32:4: </a:t>
            </a:r>
            <a:r>
              <a:rPr lang="en-US" dirty="0">
                <a:solidFill>
                  <a:srgbClr val="FFFF00"/>
                </a:solidFill>
                <a:effectLst/>
                <a:latin typeface="Helvetica Neue" panose="02000503000000020004" pitchFamily="2" charset="0"/>
              </a:rPr>
              <a:t> </a:t>
            </a:r>
            <a:r>
              <a:rPr lang="en-US" dirty="0">
                <a:solidFill>
                  <a:srgbClr val="FCFFFF"/>
                </a:solidFill>
                <a:effectLst/>
                <a:latin typeface="Helvetica Neue" panose="02000503000000020004" pitchFamily="2" charset="0"/>
              </a:rPr>
              <a:t>4 He is the Rock, His work is </a:t>
            </a:r>
            <a:r>
              <a:rPr lang="en-US" b="1" dirty="0">
                <a:solidFill>
                  <a:srgbClr val="FFFF00"/>
                </a:solidFill>
                <a:effectLst/>
                <a:latin typeface="Helvetica Neue" panose="02000503000000020004" pitchFamily="2" charset="0"/>
              </a:rPr>
              <a:t>perfect</a:t>
            </a:r>
            <a:r>
              <a:rPr lang="en-US" dirty="0">
                <a:solidFill>
                  <a:srgbClr val="FCFFFF"/>
                </a:solidFill>
                <a:effectLst/>
                <a:latin typeface="Helvetica Neue" panose="02000503000000020004" pitchFamily="2" charset="0"/>
              </a:rPr>
              <a:t>; For all His ways are </a:t>
            </a:r>
            <a:r>
              <a:rPr lang="en-US" b="1" dirty="0">
                <a:solidFill>
                  <a:srgbClr val="FFFF00"/>
                </a:solidFill>
                <a:effectLst/>
                <a:latin typeface="Helvetica Neue" panose="02000503000000020004" pitchFamily="2" charset="0"/>
              </a:rPr>
              <a:t>justice</a:t>
            </a:r>
            <a:r>
              <a:rPr lang="en-US" dirty="0">
                <a:solidFill>
                  <a:srgbClr val="FCFFFF"/>
                </a:solidFill>
                <a:effectLst/>
                <a:latin typeface="Helvetica Neue" panose="02000503000000020004" pitchFamily="2" charset="0"/>
              </a:rPr>
              <a:t>, A God of </a:t>
            </a:r>
            <a:r>
              <a:rPr lang="en-US" b="1" dirty="0">
                <a:solidFill>
                  <a:srgbClr val="FFFF00"/>
                </a:solidFill>
                <a:effectLst/>
                <a:latin typeface="Helvetica Neue" panose="02000503000000020004" pitchFamily="2" charset="0"/>
              </a:rPr>
              <a:t>truth</a:t>
            </a:r>
            <a:r>
              <a:rPr lang="en-US" dirty="0">
                <a:solidFill>
                  <a:srgbClr val="FCFFFF"/>
                </a:solidFill>
                <a:effectLst/>
                <a:latin typeface="Helvetica Neue" panose="02000503000000020004" pitchFamily="2" charset="0"/>
              </a:rPr>
              <a:t> and </a:t>
            </a:r>
            <a:r>
              <a:rPr lang="en-US" b="1" dirty="0">
                <a:solidFill>
                  <a:srgbClr val="FFFF00"/>
                </a:solidFill>
                <a:effectLst/>
                <a:latin typeface="Helvetica Neue" panose="02000503000000020004" pitchFamily="2" charset="0"/>
              </a:rPr>
              <a:t>without injustice</a:t>
            </a:r>
            <a:r>
              <a:rPr lang="en-US" dirty="0">
                <a:solidFill>
                  <a:srgbClr val="FCFFFF"/>
                </a:solidFill>
                <a:effectLst/>
                <a:latin typeface="Helvetica Neue" panose="02000503000000020004" pitchFamily="2" charset="0"/>
              </a:rPr>
              <a:t>; </a:t>
            </a:r>
            <a:r>
              <a:rPr lang="en-US" b="1" dirty="0">
                <a:solidFill>
                  <a:srgbClr val="FFFF00"/>
                </a:solidFill>
                <a:effectLst/>
                <a:latin typeface="Helvetica Neue" panose="02000503000000020004" pitchFamily="2" charset="0"/>
              </a:rPr>
              <a:t>Righteous</a:t>
            </a:r>
            <a:r>
              <a:rPr lang="en-US" dirty="0">
                <a:solidFill>
                  <a:srgbClr val="FCFFFF"/>
                </a:solidFill>
                <a:effectLst/>
                <a:latin typeface="Helvetica Neue" panose="02000503000000020004" pitchFamily="2" charset="0"/>
              </a:rPr>
              <a:t> and </a:t>
            </a:r>
            <a:r>
              <a:rPr lang="en-US" b="1" dirty="0">
                <a:solidFill>
                  <a:srgbClr val="FFFF00"/>
                </a:solidFill>
                <a:effectLst/>
                <a:latin typeface="Helvetica Neue" panose="02000503000000020004" pitchFamily="2" charset="0"/>
              </a:rPr>
              <a:t>upright</a:t>
            </a:r>
            <a:r>
              <a:rPr lang="en-US" dirty="0">
                <a:solidFill>
                  <a:srgbClr val="FCFFFF"/>
                </a:solidFill>
                <a:effectLst/>
                <a:latin typeface="Helvetica Neue" panose="02000503000000020004" pitchFamily="2" charset="0"/>
              </a:rPr>
              <a:t> is He.</a:t>
            </a:r>
          </a:p>
        </p:txBody>
      </p:sp>
    </p:spTree>
    <p:extLst>
      <p:ext uri="{BB962C8B-B14F-4D97-AF65-F5344CB8AC3E}">
        <p14:creationId xmlns:p14="http://schemas.microsoft.com/office/powerpoint/2010/main" val="13877322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rgbClr val="000000"/>
            </a:gs>
          </a:gsLst>
          <a:lin ang="5400000" scaled="0"/>
        </a:gradFill>
        <a:effectLst/>
      </p:bgPr>
    </p:bg>
    <p:spTree>
      <p:nvGrpSpPr>
        <p:cNvPr id="1" name=""/>
        <p:cNvGrpSpPr/>
        <p:nvPr/>
      </p:nvGrpSpPr>
      <p:grpSpPr>
        <a:xfrm>
          <a:off x="0" y="0"/>
          <a:ext cx="0" cy="0"/>
          <a:chOff x="0" y="0"/>
          <a:chExt cx="0" cy="0"/>
        </a:xfrm>
      </p:grpSpPr>
      <p:sp>
        <p:nvSpPr>
          <p:cNvPr id="172" name="God’s Commands to Drive Out…"/>
          <p:cNvSpPr txBox="1">
            <a:spLocks noGrp="1"/>
          </p:cNvSpPr>
          <p:nvPr>
            <p:ph type="title"/>
          </p:nvPr>
        </p:nvSpPr>
        <p:spPr>
          <a:prstGeom prst="rect">
            <a:avLst/>
          </a:prstGeom>
        </p:spPr>
        <p:txBody>
          <a:bodyPr anchor="ctr"/>
          <a:lstStyle/>
          <a:p>
            <a:pPr>
              <a:defRPr>
                <a:solidFill>
                  <a:srgbClr val="FFFFFF"/>
                </a:solidFill>
              </a:defRPr>
            </a:pPr>
            <a:r>
              <a:rPr dirty="0"/>
              <a:t>God’s </a:t>
            </a:r>
            <a:r>
              <a:rPr lang="en-US" dirty="0"/>
              <a:t>Wisdom &amp; Justice</a:t>
            </a:r>
            <a:endParaRPr dirty="0"/>
          </a:p>
        </p:txBody>
      </p:sp>
      <p:sp>
        <p:nvSpPr>
          <p:cNvPr id="2" name="Text Placeholder 1">
            <a:extLst>
              <a:ext uri="{FF2B5EF4-FFF2-40B4-BE49-F238E27FC236}">
                <a16:creationId xmlns:a16="http://schemas.microsoft.com/office/drawing/2014/main" id="{4B107FC6-E7A7-F23F-21F9-4178DF60D6DE}"/>
              </a:ext>
            </a:extLst>
          </p:cNvPr>
          <p:cNvSpPr>
            <a:spLocks noGrp="1"/>
          </p:cNvSpPr>
          <p:nvPr>
            <p:ph type="body" idx="1"/>
          </p:nvPr>
        </p:nvSpPr>
        <p:spPr>
          <a:xfrm>
            <a:off x="1206500" y="3143250"/>
            <a:ext cx="21971000" cy="9361266"/>
          </a:xfrm>
        </p:spPr>
        <p:txBody>
          <a:bodyPr>
            <a:normAutofit/>
          </a:bodyPr>
          <a:lstStyle/>
          <a:p>
            <a:pPr marL="1295400" lvl="2" indent="-685800"/>
            <a:r>
              <a:rPr lang="en-US" sz="5400" dirty="0">
                <a:solidFill>
                  <a:srgbClr val="FCFFFF"/>
                </a:solidFill>
                <a:effectLst/>
                <a:latin typeface="Helvetica Neue" panose="02000503000000020004" pitchFamily="2" charset="0"/>
              </a:rPr>
              <a:t>He is </a:t>
            </a:r>
            <a:r>
              <a:rPr lang="en-US" sz="5400" b="1" dirty="0">
                <a:solidFill>
                  <a:srgbClr val="FCFFFF"/>
                </a:solidFill>
                <a:effectLst/>
                <a:latin typeface="Helvetica Neue" panose="02000503000000020004" pitchFamily="2" charset="0"/>
              </a:rPr>
              <a:t>holy</a:t>
            </a:r>
            <a:r>
              <a:rPr lang="en-US" sz="5400" dirty="0">
                <a:solidFill>
                  <a:srgbClr val="FCFFFF"/>
                </a:solidFill>
                <a:effectLst/>
                <a:latin typeface="Helvetica Neue" panose="02000503000000020004" pitchFamily="2" charset="0"/>
              </a:rPr>
              <a:t> (Isa. 6:3; Rev. 4:8)</a:t>
            </a:r>
          </a:p>
          <a:p>
            <a:pPr marL="1295400" lvl="2" indent="-685800"/>
            <a:r>
              <a:rPr lang="en-US" sz="5400" dirty="0">
                <a:solidFill>
                  <a:srgbClr val="FCFFFF"/>
                </a:solidFill>
                <a:effectLst/>
                <a:latin typeface="Helvetica Neue" panose="02000503000000020004" pitchFamily="2" charset="0"/>
              </a:rPr>
              <a:t>He is </a:t>
            </a:r>
            <a:r>
              <a:rPr lang="en-US" sz="5400" b="1" dirty="0">
                <a:solidFill>
                  <a:srgbClr val="FCFFFF"/>
                </a:solidFill>
                <a:effectLst/>
                <a:latin typeface="Helvetica Neue" panose="02000503000000020004" pitchFamily="2" charset="0"/>
              </a:rPr>
              <a:t>just</a:t>
            </a:r>
            <a:r>
              <a:rPr lang="en-US" sz="5400" dirty="0">
                <a:solidFill>
                  <a:srgbClr val="FCFFFF"/>
                </a:solidFill>
                <a:effectLst/>
                <a:latin typeface="Helvetica Neue" panose="02000503000000020004" pitchFamily="2" charset="0"/>
              </a:rPr>
              <a:t> and </a:t>
            </a:r>
            <a:r>
              <a:rPr lang="en-US" sz="5400" b="1" dirty="0">
                <a:solidFill>
                  <a:srgbClr val="FCFFFF"/>
                </a:solidFill>
                <a:effectLst/>
                <a:latin typeface="Helvetica Neue" panose="02000503000000020004" pitchFamily="2" charset="0"/>
              </a:rPr>
              <a:t>righteous</a:t>
            </a:r>
            <a:r>
              <a:rPr lang="en-US" sz="5400" dirty="0">
                <a:solidFill>
                  <a:srgbClr val="FCFFFF"/>
                </a:solidFill>
                <a:effectLst/>
                <a:latin typeface="Helvetica Neue" panose="02000503000000020004" pitchFamily="2" charset="0"/>
              </a:rPr>
              <a:t> (Psa. 89:14)</a:t>
            </a:r>
          </a:p>
          <a:p>
            <a:pPr marL="1295400" lvl="2" indent="-685800"/>
            <a:r>
              <a:rPr lang="en-US" sz="5400" dirty="0">
                <a:solidFill>
                  <a:srgbClr val="FCFFFF"/>
                </a:solidFill>
                <a:effectLst/>
                <a:latin typeface="Helvetica Neue" panose="02000503000000020004" pitchFamily="2" charset="0"/>
              </a:rPr>
              <a:t>He is </a:t>
            </a:r>
            <a:r>
              <a:rPr lang="en-US" sz="5400" b="1" dirty="0">
                <a:solidFill>
                  <a:srgbClr val="FCFFFF"/>
                </a:solidFill>
                <a:effectLst/>
                <a:latin typeface="Helvetica Neue" panose="02000503000000020004" pitchFamily="2" charset="0"/>
              </a:rPr>
              <a:t>good</a:t>
            </a:r>
            <a:r>
              <a:rPr lang="en-US" sz="5400" dirty="0">
                <a:solidFill>
                  <a:srgbClr val="FCFFFF"/>
                </a:solidFill>
                <a:effectLst/>
                <a:latin typeface="Helvetica Neue" panose="02000503000000020004" pitchFamily="2" charset="0"/>
              </a:rPr>
              <a:t> (Psa. 100:5; 106:1)</a:t>
            </a:r>
          </a:p>
          <a:p>
            <a:pPr marL="1295400" lvl="2" indent="-685800"/>
            <a:r>
              <a:rPr lang="en-US" sz="5400" dirty="0">
                <a:solidFill>
                  <a:srgbClr val="FCFFFF"/>
                </a:solidFill>
                <a:effectLst/>
                <a:latin typeface="Helvetica Neue" panose="02000503000000020004" pitchFamily="2" charset="0"/>
              </a:rPr>
              <a:t>He is </a:t>
            </a:r>
            <a:r>
              <a:rPr lang="en-US" sz="5400" b="1" dirty="0">
                <a:solidFill>
                  <a:srgbClr val="FCFFFF"/>
                </a:solidFill>
                <a:effectLst/>
                <a:latin typeface="Helvetica Neue" panose="02000503000000020004" pitchFamily="2" charset="0"/>
              </a:rPr>
              <a:t>patient</a:t>
            </a:r>
            <a:r>
              <a:rPr lang="en-US" sz="5400" dirty="0">
                <a:solidFill>
                  <a:srgbClr val="FCFFFF"/>
                </a:solidFill>
                <a:effectLst/>
                <a:latin typeface="Helvetica Neue" panose="02000503000000020004" pitchFamily="2" charset="0"/>
              </a:rPr>
              <a:t> and </a:t>
            </a:r>
            <a:r>
              <a:rPr lang="en-US" sz="5400" b="1" dirty="0">
                <a:solidFill>
                  <a:srgbClr val="FCFFFF"/>
                </a:solidFill>
                <a:effectLst/>
                <a:latin typeface="Helvetica Neue" panose="02000503000000020004" pitchFamily="2" charset="0"/>
              </a:rPr>
              <a:t>long-suffering</a:t>
            </a:r>
            <a:r>
              <a:rPr lang="en-US" sz="5400" dirty="0">
                <a:solidFill>
                  <a:srgbClr val="FCFFFF"/>
                </a:solidFill>
                <a:effectLst/>
                <a:latin typeface="Helvetica Neue" panose="02000503000000020004" pitchFamily="2" charset="0"/>
              </a:rPr>
              <a:t> (Ex. 20:6; Num. 14:18; Ps. 57:10; 145:8)</a:t>
            </a:r>
          </a:p>
          <a:p>
            <a:pPr marL="1295400" lvl="2" indent="-685800"/>
            <a:r>
              <a:rPr lang="en-US" sz="5400" dirty="0">
                <a:solidFill>
                  <a:srgbClr val="FCFFFF"/>
                </a:solidFill>
                <a:effectLst/>
                <a:latin typeface="Helvetica Neue" panose="02000503000000020004" pitchFamily="2" charset="0"/>
              </a:rPr>
              <a:t>God has the </a:t>
            </a:r>
            <a:r>
              <a:rPr lang="en-US" sz="5400" b="1" dirty="0">
                <a:solidFill>
                  <a:srgbClr val="FFFF00"/>
                </a:solidFill>
                <a:effectLst/>
                <a:latin typeface="Helvetica Neue" panose="02000503000000020004" pitchFamily="2" charset="0"/>
              </a:rPr>
              <a:t>sole right </a:t>
            </a:r>
            <a:r>
              <a:rPr lang="en-US" sz="5400" dirty="0">
                <a:solidFill>
                  <a:srgbClr val="FCFFFF"/>
                </a:solidFill>
                <a:effectLst/>
                <a:latin typeface="Helvetica Neue" panose="02000503000000020004" pitchFamily="2" charset="0"/>
              </a:rPr>
              <a:t>to determine who lives, dies, and when each occurs</a:t>
            </a:r>
            <a:r>
              <a:rPr lang="en-US" sz="5400" dirty="0">
                <a:solidFill>
                  <a:srgbClr val="FCFFFF"/>
                </a:solidFill>
                <a:latin typeface="Helvetica Neue" panose="02000503000000020004" pitchFamily="2" charset="0"/>
              </a:rPr>
              <a:t> (Acts 17:24-26).</a:t>
            </a:r>
            <a:endParaRPr lang="en-US" sz="5400" dirty="0">
              <a:solidFill>
                <a:srgbClr val="FCFFFF"/>
              </a:solidFill>
              <a:effectLst/>
              <a:latin typeface="Helvetica Neue" panose="02000503000000020004" pitchFamily="2" charset="0"/>
            </a:endParaRPr>
          </a:p>
        </p:txBody>
      </p:sp>
    </p:spTree>
    <p:extLst>
      <p:ext uri="{BB962C8B-B14F-4D97-AF65-F5344CB8AC3E}">
        <p14:creationId xmlns:p14="http://schemas.microsoft.com/office/powerpoint/2010/main" val="13342945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wipe(down)">
                                      <p:cBhvr>
                                        <p:cTn id="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rgbClr val="000000"/>
            </a:gs>
          </a:gsLst>
          <a:lin ang="5400000" scaled="0"/>
        </a:gradFill>
        <a:effectLst/>
      </p:bgPr>
    </p:bg>
    <p:spTree>
      <p:nvGrpSpPr>
        <p:cNvPr id="1" name=""/>
        <p:cNvGrpSpPr/>
        <p:nvPr/>
      </p:nvGrpSpPr>
      <p:grpSpPr>
        <a:xfrm>
          <a:off x="0" y="0"/>
          <a:ext cx="0" cy="0"/>
          <a:chOff x="0" y="0"/>
          <a:chExt cx="0" cy="0"/>
        </a:xfrm>
      </p:grpSpPr>
      <p:sp>
        <p:nvSpPr>
          <p:cNvPr id="172" name="God’s Commands to Drive Out…"/>
          <p:cNvSpPr txBox="1">
            <a:spLocks noGrp="1"/>
          </p:cNvSpPr>
          <p:nvPr>
            <p:ph type="title"/>
          </p:nvPr>
        </p:nvSpPr>
        <p:spPr>
          <a:prstGeom prst="rect">
            <a:avLst/>
          </a:prstGeom>
        </p:spPr>
        <p:txBody>
          <a:bodyPr anchor="ctr"/>
          <a:lstStyle/>
          <a:p>
            <a:pPr>
              <a:defRPr>
                <a:solidFill>
                  <a:srgbClr val="FFFFFF"/>
                </a:solidFill>
              </a:defRPr>
            </a:pPr>
            <a:r>
              <a:rPr dirty="0"/>
              <a:t>God’s </a:t>
            </a:r>
            <a:r>
              <a:rPr lang="en-US" dirty="0"/>
              <a:t>Wisdom &amp; Justice</a:t>
            </a:r>
            <a:endParaRPr dirty="0"/>
          </a:p>
        </p:txBody>
      </p:sp>
      <p:sp>
        <p:nvSpPr>
          <p:cNvPr id="2" name="Text Placeholder 1">
            <a:extLst>
              <a:ext uri="{FF2B5EF4-FFF2-40B4-BE49-F238E27FC236}">
                <a16:creationId xmlns:a16="http://schemas.microsoft.com/office/drawing/2014/main" id="{4B107FC6-E7A7-F23F-21F9-4178DF60D6DE}"/>
              </a:ext>
            </a:extLst>
          </p:cNvPr>
          <p:cNvSpPr>
            <a:spLocks noGrp="1"/>
          </p:cNvSpPr>
          <p:nvPr>
            <p:ph type="body" idx="1"/>
          </p:nvPr>
        </p:nvSpPr>
        <p:spPr>
          <a:xfrm>
            <a:off x="1206500" y="3143250"/>
            <a:ext cx="21971000" cy="9361266"/>
          </a:xfrm>
        </p:spPr>
        <p:txBody>
          <a:bodyPr>
            <a:normAutofit/>
          </a:bodyPr>
          <a:lstStyle/>
          <a:p>
            <a:pPr marL="1295400" lvl="2" indent="-685800"/>
            <a:r>
              <a:rPr lang="en-US" sz="5400" dirty="0">
                <a:solidFill>
                  <a:srgbClr val="FCFFFF"/>
                </a:solidFill>
                <a:effectLst/>
                <a:latin typeface="Helvetica Neue" panose="02000503000000020004" pitchFamily="2" charset="0"/>
              </a:rPr>
              <a:t>God’s patience is seen even in large-scale judgments.</a:t>
            </a:r>
          </a:p>
          <a:p>
            <a:pPr marL="1905000" lvl="3" indent="-685800"/>
            <a:r>
              <a:rPr lang="en-US" sz="5400" b="1" dirty="0">
                <a:solidFill>
                  <a:srgbClr val="FFFF00"/>
                </a:solidFill>
                <a:latin typeface="Helvetica Neue" panose="02000503000000020004" pitchFamily="2" charset="0"/>
              </a:rPr>
              <a:t>Gen. 15:13-16: </a:t>
            </a:r>
            <a:r>
              <a:rPr lang="en-US" sz="5400" dirty="0">
                <a:solidFill>
                  <a:srgbClr val="FCFFFF"/>
                </a:solidFill>
                <a:latin typeface="Helvetica Neue" panose="02000503000000020004" pitchFamily="2" charset="0"/>
              </a:rPr>
              <a:t>Then He said to Abram: “Know certainly that your descendants will be strangers in a land that is not theirs, and will serve them, and they will afflict them </a:t>
            </a:r>
            <a:r>
              <a:rPr lang="en-US" sz="5400" b="1" dirty="0">
                <a:solidFill>
                  <a:srgbClr val="FFFF00"/>
                </a:solidFill>
                <a:latin typeface="Helvetica Neue" panose="02000503000000020004" pitchFamily="2" charset="0"/>
              </a:rPr>
              <a:t>four hundred years</a:t>
            </a:r>
            <a:r>
              <a:rPr lang="en-US" sz="5400" dirty="0">
                <a:solidFill>
                  <a:srgbClr val="FCFFFF"/>
                </a:solidFill>
                <a:latin typeface="Helvetica Neue" panose="02000503000000020004" pitchFamily="2" charset="0"/>
              </a:rPr>
              <a:t>. 14 And also the nation whom they serve I will judge; afterward they shall come out with great possessions. 15 Now as for you, you shall go to your fathers in peace; you shall be buried at a good old age. 16 But in the fourth generation they shall return here, </a:t>
            </a:r>
            <a:r>
              <a:rPr lang="en-US" sz="5400" b="1" dirty="0">
                <a:solidFill>
                  <a:srgbClr val="FFFF00"/>
                </a:solidFill>
                <a:latin typeface="Helvetica Neue" panose="02000503000000020004" pitchFamily="2" charset="0"/>
              </a:rPr>
              <a:t>for the iniquity of the Amorites is not yet complete</a:t>
            </a:r>
            <a:r>
              <a:rPr lang="en-US" sz="5400" dirty="0">
                <a:solidFill>
                  <a:srgbClr val="FCFFFF"/>
                </a:solidFill>
                <a:latin typeface="Helvetica Neue" panose="02000503000000020004" pitchFamily="2" charset="0"/>
              </a:rPr>
              <a:t>.”</a:t>
            </a:r>
            <a:endParaRPr lang="en-US" sz="5400" dirty="0">
              <a:solidFill>
                <a:srgbClr val="FCFFFF"/>
              </a:solidFill>
              <a:effectLst/>
              <a:latin typeface="Helvetica Neue" panose="02000503000000020004" pitchFamily="2" charset="0"/>
            </a:endParaRPr>
          </a:p>
        </p:txBody>
      </p:sp>
    </p:spTree>
    <p:extLst>
      <p:ext uri="{BB962C8B-B14F-4D97-AF65-F5344CB8AC3E}">
        <p14:creationId xmlns:p14="http://schemas.microsoft.com/office/powerpoint/2010/main" val="34753047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rgbClr val="000000"/>
            </a:gs>
          </a:gsLst>
          <a:lin ang="5400000" scaled="0"/>
        </a:gra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07FC6-E7A7-F23F-21F9-4178DF60D6DE}"/>
              </a:ext>
            </a:extLst>
          </p:cNvPr>
          <p:cNvSpPr>
            <a:spLocks noGrp="1"/>
          </p:cNvSpPr>
          <p:nvPr>
            <p:ph type="body" idx="1"/>
          </p:nvPr>
        </p:nvSpPr>
        <p:spPr>
          <a:xfrm>
            <a:off x="1206500" y="3143250"/>
            <a:ext cx="21971000" cy="9361266"/>
          </a:xfrm>
        </p:spPr>
        <p:txBody>
          <a:bodyPr>
            <a:normAutofit/>
          </a:bodyPr>
          <a:lstStyle/>
          <a:p>
            <a:pPr marL="0" lvl="1" indent="0">
              <a:buNone/>
            </a:pPr>
            <a:r>
              <a:rPr lang="en-US" sz="6000" i="1" dirty="0">
                <a:solidFill>
                  <a:srgbClr val="FCFFFF"/>
                </a:solidFill>
                <a:effectLst/>
                <a:latin typeface="Helvetica Neue" panose="02000503000000020004" pitchFamily="2" charset="0"/>
              </a:rPr>
              <a:t>Victor P. Hamilton</a:t>
            </a:r>
            <a:r>
              <a:rPr lang="en-US" sz="6000" dirty="0">
                <a:solidFill>
                  <a:srgbClr val="FCFFFF"/>
                </a:solidFill>
                <a:effectLst/>
                <a:latin typeface="Helvetica Neue" panose="02000503000000020004" pitchFamily="2" charset="0"/>
              </a:rPr>
              <a:t>: “Only when the </a:t>
            </a:r>
            <a:r>
              <a:rPr lang="en-US" sz="6000" b="1" dirty="0">
                <a:solidFill>
                  <a:srgbClr val="FFFF00"/>
                </a:solidFill>
                <a:effectLst/>
                <a:latin typeface="Helvetica Neue" panose="02000503000000020004" pitchFamily="2" charset="0"/>
              </a:rPr>
              <a:t>iniquity of the Amorites </a:t>
            </a:r>
            <a:r>
              <a:rPr lang="en-US" sz="6000" dirty="0">
                <a:solidFill>
                  <a:srgbClr val="FCFFFF"/>
                </a:solidFill>
                <a:effectLst/>
                <a:latin typeface="Helvetica Neue" panose="02000503000000020004" pitchFamily="2" charset="0"/>
              </a:rPr>
              <a:t>(i.e. the pre-Israelite inhabitants of Palestine) has </a:t>
            </a:r>
            <a:r>
              <a:rPr lang="en-US" sz="6000" b="1" dirty="0">
                <a:solidFill>
                  <a:srgbClr val="FFFF00"/>
                </a:solidFill>
                <a:effectLst/>
                <a:latin typeface="Helvetica Neue" panose="02000503000000020004" pitchFamily="2" charset="0"/>
              </a:rPr>
              <a:t>run its full measure </a:t>
            </a:r>
            <a:r>
              <a:rPr lang="en-US" sz="6000" dirty="0">
                <a:solidFill>
                  <a:srgbClr val="FCFFFF"/>
                </a:solidFill>
                <a:effectLst/>
                <a:latin typeface="Helvetica Neue" panose="02000503000000020004" pitchFamily="2" charset="0"/>
              </a:rPr>
              <a:t>will the Israelites enter Palestine to claim it and possess it. Only when the </a:t>
            </a:r>
            <a:r>
              <a:rPr lang="en-US" sz="6000" b="1" dirty="0">
                <a:solidFill>
                  <a:srgbClr val="FFFF00"/>
                </a:solidFill>
                <a:effectLst/>
                <a:latin typeface="Helvetica Neue" panose="02000503000000020004" pitchFamily="2" charset="0"/>
              </a:rPr>
              <a:t>iniquity of the Amorites has reached the point of no return</a:t>
            </a:r>
            <a:r>
              <a:rPr lang="en-US" sz="6000" dirty="0">
                <a:solidFill>
                  <a:srgbClr val="FCFFFF"/>
                </a:solidFill>
                <a:effectLst/>
                <a:latin typeface="Helvetica Neue" panose="02000503000000020004" pitchFamily="2" charset="0"/>
              </a:rPr>
              <a:t> will they forfeit the land… This commentary on the immorality of the indigenous population of Canaan also </a:t>
            </a:r>
            <a:r>
              <a:rPr lang="en-US" sz="6000" b="1" dirty="0">
                <a:solidFill>
                  <a:srgbClr val="FFFF00"/>
                </a:solidFill>
                <a:effectLst/>
                <a:latin typeface="Helvetica Neue" panose="02000503000000020004" pitchFamily="2" charset="0"/>
              </a:rPr>
              <a:t>establishes Joshua’s invasion as an act of justice rather than of aggression</a:t>
            </a:r>
            <a:r>
              <a:rPr lang="en-US" sz="6000" dirty="0">
                <a:solidFill>
                  <a:srgbClr val="FCFFFF"/>
                </a:solidFill>
                <a:effectLst/>
                <a:latin typeface="Helvetica Neue" panose="02000503000000020004" pitchFamily="2" charset="0"/>
              </a:rPr>
              <a:t>” </a:t>
            </a:r>
            <a:r>
              <a:rPr lang="en-US" dirty="0">
                <a:solidFill>
                  <a:srgbClr val="FCFFFF"/>
                </a:solidFill>
                <a:effectLst/>
                <a:latin typeface="Helvetica Neue" panose="02000503000000020004" pitchFamily="2" charset="0"/>
              </a:rPr>
              <a:t>(</a:t>
            </a:r>
            <a:r>
              <a:rPr lang="en-US" i="1" dirty="0">
                <a:solidFill>
                  <a:srgbClr val="FCFFFF"/>
                </a:solidFill>
                <a:effectLst/>
                <a:latin typeface="Helvetica Neue" panose="02000503000000020004" pitchFamily="2" charset="0"/>
              </a:rPr>
              <a:t>The New International Commentary on the Old Testament)</a:t>
            </a:r>
            <a:endParaRPr lang="en-US" sz="6000" dirty="0">
              <a:solidFill>
                <a:srgbClr val="FCFFFF"/>
              </a:solidFill>
              <a:effectLst/>
              <a:latin typeface="Helvetica Neue" panose="02000503000000020004" pitchFamily="2" charset="0"/>
            </a:endParaRPr>
          </a:p>
        </p:txBody>
      </p:sp>
    </p:spTree>
    <p:extLst>
      <p:ext uri="{BB962C8B-B14F-4D97-AF65-F5344CB8AC3E}">
        <p14:creationId xmlns:p14="http://schemas.microsoft.com/office/powerpoint/2010/main" val="35936634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rgbClr val="000000"/>
            </a:gs>
          </a:gsLst>
          <a:lin ang="5400000" scaled="0"/>
        </a:gra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07FC6-E7A7-F23F-21F9-4178DF60D6DE}"/>
              </a:ext>
            </a:extLst>
          </p:cNvPr>
          <p:cNvSpPr>
            <a:spLocks noGrp="1"/>
          </p:cNvSpPr>
          <p:nvPr>
            <p:ph type="body" idx="1"/>
          </p:nvPr>
        </p:nvSpPr>
        <p:spPr>
          <a:xfrm>
            <a:off x="1206500" y="3143250"/>
            <a:ext cx="21971000" cy="9361266"/>
          </a:xfrm>
        </p:spPr>
        <p:txBody>
          <a:bodyPr>
            <a:normAutofit/>
          </a:bodyPr>
          <a:lstStyle/>
          <a:p>
            <a:pPr marL="0" lvl="1" indent="0">
              <a:buNone/>
            </a:pPr>
            <a:r>
              <a:rPr lang="en-US" sz="6000" i="1" dirty="0">
                <a:solidFill>
                  <a:srgbClr val="FCFFFF"/>
                </a:solidFill>
                <a:effectLst/>
                <a:latin typeface="Helvetica Neue" panose="02000503000000020004" pitchFamily="2" charset="0"/>
              </a:rPr>
              <a:t>William Lane Craig</a:t>
            </a:r>
            <a:r>
              <a:rPr lang="en-US" sz="6000" dirty="0">
                <a:solidFill>
                  <a:srgbClr val="FCFFFF"/>
                </a:solidFill>
                <a:effectLst/>
                <a:latin typeface="Helvetica Neue" panose="02000503000000020004" pitchFamily="2" charset="0"/>
              </a:rPr>
              <a:t>: “God stays His judgment of the Canaanite clans </a:t>
            </a:r>
            <a:r>
              <a:rPr lang="en-US" sz="6000" b="1" dirty="0">
                <a:solidFill>
                  <a:srgbClr val="FFFF00"/>
                </a:solidFill>
                <a:effectLst/>
                <a:latin typeface="Helvetica Neue" panose="02000503000000020004" pitchFamily="2" charset="0"/>
              </a:rPr>
              <a:t>400 years </a:t>
            </a:r>
            <a:r>
              <a:rPr lang="en-US" sz="6000" dirty="0">
                <a:solidFill>
                  <a:srgbClr val="FCFFFF"/>
                </a:solidFill>
                <a:effectLst/>
                <a:latin typeface="Helvetica Neue" panose="02000503000000020004" pitchFamily="2" charset="0"/>
              </a:rPr>
              <a:t>because their wickedness had not reached the point of intolerability! This is the long-suffering God we know in the Hebrew Scriptures. He even </a:t>
            </a:r>
            <a:r>
              <a:rPr lang="en-US" sz="6000" b="1" dirty="0">
                <a:solidFill>
                  <a:srgbClr val="FFFF00"/>
                </a:solidFill>
                <a:effectLst/>
                <a:latin typeface="Helvetica Neue" panose="02000503000000020004" pitchFamily="2" charset="0"/>
              </a:rPr>
              <a:t>allows His own people to languish in slavery for four centuries </a:t>
            </a:r>
            <a:r>
              <a:rPr lang="en-US" sz="6000" dirty="0">
                <a:solidFill>
                  <a:srgbClr val="FCFFFF"/>
                </a:solidFill>
                <a:effectLst/>
                <a:latin typeface="Helvetica Neue" panose="02000503000000020004" pitchFamily="2" charset="0"/>
              </a:rPr>
              <a:t>before determining that the Canaanite peoples are ripe for judgment and calling His people forth from Egypt.” </a:t>
            </a:r>
            <a:r>
              <a:rPr lang="en-US" dirty="0">
                <a:solidFill>
                  <a:srgbClr val="FCFFFF"/>
                </a:solidFill>
                <a:effectLst/>
                <a:latin typeface="Helvetica Neue" panose="02000503000000020004" pitchFamily="2" charset="0"/>
              </a:rPr>
              <a:t>(“The Slaughter of the Canaanites”, </a:t>
            </a:r>
            <a:r>
              <a:rPr lang="en-US" u="sng" dirty="0">
                <a:solidFill>
                  <a:srgbClr val="FCFFFF"/>
                </a:solidFill>
                <a:effectLst/>
                <a:latin typeface="Helvetica Neue" panose="02000503000000020004" pitchFamily="2" charset="0"/>
                <a:hlinkClick r:id="rId2">
                  <a:extLst>
                    <a:ext uri="{A12FA001-AC4F-418D-AE19-62706E023703}">
                      <ahyp:hlinkClr xmlns:ahyp="http://schemas.microsoft.com/office/drawing/2018/hyperlinkcolor" val="tx"/>
                    </a:ext>
                  </a:extLst>
                </a:hlinkClick>
              </a:rPr>
              <a:t>https://www.reasonablefaith.org</a:t>
            </a:r>
            <a:r>
              <a:rPr lang="en-US" dirty="0">
                <a:solidFill>
                  <a:srgbClr val="FCFFFF"/>
                </a:solidFill>
                <a:effectLst/>
                <a:latin typeface="Helvetica Neue" panose="02000503000000020004" pitchFamily="2" charset="0"/>
              </a:rPr>
              <a:t>.)</a:t>
            </a:r>
            <a:endParaRPr lang="en-US" sz="6000" dirty="0">
              <a:solidFill>
                <a:srgbClr val="FCFFFF"/>
              </a:solidFill>
              <a:effectLst/>
              <a:latin typeface="Helvetica Neue" panose="02000503000000020004" pitchFamily="2" charset="0"/>
            </a:endParaRPr>
          </a:p>
        </p:txBody>
      </p:sp>
    </p:spTree>
    <p:extLst>
      <p:ext uri="{BB962C8B-B14F-4D97-AF65-F5344CB8AC3E}">
        <p14:creationId xmlns:p14="http://schemas.microsoft.com/office/powerpoint/2010/main" val="12205686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rgbClr val="000000"/>
            </a:gs>
          </a:gsLst>
          <a:lin ang="5400000" scaled="0"/>
        </a:gradFill>
        <a:effectLst/>
      </p:bgPr>
    </p:bg>
    <p:spTree>
      <p:nvGrpSpPr>
        <p:cNvPr id="1" name=""/>
        <p:cNvGrpSpPr/>
        <p:nvPr/>
      </p:nvGrpSpPr>
      <p:grpSpPr>
        <a:xfrm>
          <a:off x="0" y="0"/>
          <a:ext cx="0" cy="0"/>
          <a:chOff x="0" y="0"/>
          <a:chExt cx="0" cy="0"/>
        </a:xfrm>
      </p:grpSpPr>
      <p:sp>
        <p:nvSpPr>
          <p:cNvPr id="172" name="God’s Commands to Drive Out…"/>
          <p:cNvSpPr txBox="1">
            <a:spLocks noGrp="1"/>
          </p:cNvSpPr>
          <p:nvPr>
            <p:ph type="title"/>
          </p:nvPr>
        </p:nvSpPr>
        <p:spPr>
          <a:prstGeom prst="rect">
            <a:avLst/>
          </a:prstGeom>
        </p:spPr>
        <p:txBody>
          <a:bodyPr anchor="ctr"/>
          <a:lstStyle/>
          <a:p>
            <a:pPr>
              <a:defRPr>
                <a:solidFill>
                  <a:srgbClr val="FFFFFF"/>
                </a:solidFill>
              </a:defRPr>
            </a:pPr>
            <a:r>
              <a:rPr dirty="0"/>
              <a:t>God’s </a:t>
            </a:r>
            <a:r>
              <a:rPr lang="en-US" dirty="0"/>
              <a:t>Wisdom &amp; Justice</a:t>
            </a:r>
            <a:endParaRPr dirty="0"/>
          </a:p>
        </p:txBody>
      </p:sp>
      <p:sp>
        <p:nvSpPr>
          <p:cNvPr id="2" name="Text Placeholder 1">
            <a:extLst>
              <a:ext uri="{FF2B5EF4-FFF2-40B4-BE49-F238E27FC236}">
                <a16:creationId xmlns:a16="http://schemas.microsoft.com/office/drawing/2014/main" id="{4B107FC6-E7A7-F23F-21F9-4178DF60D6DE}"/>
              </a:ext>
            </a:extLst>
          </p:cNvPr>
          <p:cNvSpPr>
            <a:spLocks noGrp="1"/>
          </p:cNvSpPr>
          <p:nvPr>
            <p:ph type="body" idx="1"/>
          </p:nvPr>
        </p:nvSpPr>
        <p:spPr>
          <a:xfrm>
            <a:off x="1206500" y="3143250"/>
            <a:ext cx="21971000" cy="9361266"/>
          </a:xfrm>
        </p:spPr>
        <p:txBody>
          <a:bodyPr>
            <a:normAutofit/>
          </a:bodyPr>
          <a:lstStyle/>
          <a:p>
            <a:pPr marL="1295400" lvl="2" indent="-685800"/>
            <a:r>
              <a:rPr lang="en-US" sz="5400" dirty="0">
                <a:solidFill>
                  <a:srgbClr val="FCFFFF"/>
                </a:solidFill>
                <a:effectLst/>
                <a:latin typeface="Helvetica Neue" panose="02000503000000020004" pitchFamily="2" charset="0"/>
              </a:rPr>
              <a:t>God’s patience is seen even in large-scale judgments.</a:t>
            </a:r>
          </a:p>
          <a:p>
            <a:pPr marL="1905000" lvl="3" indent="-685800"/>
            <a:r>
              <a:rPr lang="en-US" sz="5400" dirty="0">
                <a:solidFill>
                  <a:srgbClr val="FCFFFF"/>
                </a:solidFill>
                <a:latin typeface="Helvetica Neue" panose="02000503000000020004" pitchFamily="2" charset="0"/>
              </a:rPr>
              <a:t>Sodom &amp; Gomorrah had few righteous within them (Gen. 18-19).</a:t>
            </a:r>
            <a:endParaRPr lang="en-US" sz="5400" dirty="0">
              <a:solidFill>
                <a:srgbClr val="FCFFFF"/>
              </a:solidFill>
              <a:effectLst/>
              <a:latin typeface="Helvetica Neue" panose="02000503000000020004" pitchFamily="2" charset="0"/>
            </a:endParaRPr>
          </a:p>
          <a:p>
            <a:pPr marL="1905000" lvl="3" indent="-685800"/>
            <a:r>
              <a:rPr lang="en-US" sz="5400" dirty="0">
                <a:solidFill>
                  <a:srgbClr val="FCFFFF"/>
                </a:solidFill>
                <a:effectLst/>
                <a:latin typeface="Helvetica Neue" panose="02000503000000020004" pitchFamily="2" charset="0"/>
              </a:rPr>
              <a:t>After waiting a period of </a:t>
            </a:r>
            <a:r>
              <a:rPr lang="en-US" sz="5400" b="1" dirty="0">
                <a:solidFill>
                  <a:srgbClr val="FFFF00"/>
                </a:solidFill>
                <a:effectLst/>
                <a:latin typeface="Helvetica Neue" panose="02000503000000020004" pitchFamily="2" charset="0"/>
              </a:rPr>
              <a:t>120 years</a:t>
            </a:r>
            <a:r>
              <a:rPr lang="en-US" sz="5400" dirty="0">
                <a:solidFill>
                  <a:srgbClr val="FCFFFF"/>
                </a:solidFill>
                <a:effectLst/>
                <a:latin typeface="Helvetica Neue" panose="02000503000000020004" pitchFamily="2" charset="0"/>
              </a:rPr>
              <a:t>, God destroyed the entire world with a flood (Gen. 6-9).</a:t>
            </a:r>
          </a:p>
          <a:p>
            <a:pPr marL="1905000" lvl="3" indent="-685800"/>
            <a:r>
              <a:rPr lang="en-US" sz="5400" dirty="0">
                <a:solidFill>
                  <a:srgbClr val="FCFFFF"/>
                </a:solidFill>
                <a:effectLst/>
                <a:latin typeface="Helvetica Neue" panose="02000503000000020004" pitchFamily="2" charset="0"/>
              </a:rPr>
              <a:t>God delayed the judgment upon Assyria </a:t>
            </a:r>
            <a:r>
              <a:rPr lang="en-US" sz="5400" b="1" dirty="0">
                <a:solidFill>
                  <a:srgbClr val="FFFF00"/>
                </a:solidFill>
                <a:effectLst/>
                <a:latin typeface="Helvetica Neue" panose="02000503000000020004" pitchFamily="2" charset="0"/>
              </a:rPr>
              <a:t>120+ years </a:t>
            </a:r>
            <a:r>
              <a:rPr lang="en-US" sz="5400" dirty="0">
                <a:solidFill>
                  <a:srgbClr val="FCFFFF"/>
                </a:solidFill>
                <a:effectLst/>
                <a:latin typeface="Helvetica Neue" panose="02000503000000020004" pitchFamily="2" charset="0"/>
              </a:rPr>
              <a:t>because they repented at the preaching of Jonah (Jonah 3:10). </a:t>
            </a:r>
          </a:p>
          <a:p>
            <a:pPr marL="1905000" lvl="3" indent="-685800"/>
            <a:r>
              <a:rPr lang="en-US" sz="5400" dirty="0">
                <a:solidFill>
                  <a:srgbClr val="FCFFFF"/>
                </a:solidFill>
                <a:effectLst/>
                <a:latin typeface="Helvetica Neue" panose="02000503000000020004" pitchFamily="2" charset="0"/>
              </a:rPr>
              <a:t>Rome was God’s instrument of judgment upon Jerusalem when the </a:t>
            </a:r>
            <a:r>
              <a:rPr lang="en-US" sz="5400" b="1" dirty="0">
                <a:solidFill>
                  <a:srgbClr val="FFFF00"/>
                </a:solidFill>
                <a:effectLst/>
                <a:latin typeface="Helvetica Neue" panose="02000503000000020004" pitchFamily="2" charset="0"/>
              </a:rPr>
              <a:t>“full measure” </a:t>
            </a:r>
            <a:r>
              <a:rPr lang="en-US" sz="5400" dirty="0">
                <a:solidFill>
                  <a:srgbClr val="FCFFFF"/>
                </a:solidFill>
                <a:effectLst/>
                <a:latin typeface="Helvetica Neue" panose="02000503000000020004" pitchFamily="2" charset="0"/>
              </a:rPr>
              <a:t>of guilt was reached (Mt. 23:32-35).</a:t>
            </a:r>
          </a:p>
          <a:p>
            <a:pPr marL="1905000" lvl="3" indent="-685800"/>
            <a:endParaRPr lang="en-US" sz="5400" dirty="0">
              <a:solidFill>
                <a:srgbClr val="FCFFFF"/>
              </a:solidFill>
              <a:effectLst/>
              <a:latin typeface="Helvetica Neue" panose="02000503000000020004" pitchFamily="2" charset="0"/>
            </a:endParaRPr>
          </a:p>
        </p:txBody>
      </p:sp>
    </p:spTree>
    <p:extLst>
      <p:ext uri="{BB962C8B-B14F-4D97-AF65-F5344CB8AC3E}">
        <p14:creationId xmlns:p14="http://schemas.microsoft.com/office/powerpoint/2010/main" val="2193773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rgbClr val="000000"/>
            </a:gs>
          </a:gsLst>
          <a:lin ang="5400000" scaled="0"/>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D98391-398B-560B-6CEF-FDC44E29851C}"/>
              </a:ext>
            </a:extLst>
          </p:cNvPr>
          <p:cNvSpPr>
            <a:spLocks noGrp="1"/>
          </p:cNvSpPr>
          <p:nvPr>
            <p:ph type="title"/>
          </p:nvPr>
        </p:nvSpPr>
        <p:spPr/>
        <p:txBody>
          <a:bodyPr anchor="ctr"/>
          <a:lstStyle/>
          <a:p>
            <a:pPr algn="ctr"/>
            <a:r>
              <a:rPr lang="en-US" sz="8800" dirty="0">
                <a:solidFill>
                  <a:srgbClr val="FCFFFF"/>
                </a:solidFill>
                <a:effectLst/>
                <a:latin typeface="Helvetica Neue" panose="02000503000000020004" pitchFamily="2" charset="0"/>
              </a:rPr>
              <a:t>Jeremiah 18:7-10</a:t>
            </a:r>
            <a:endParaRPr lang="en-US" dirty="0"/>
          </a:p>
        </p:txBody>
      </p:sp>
      <p:sp>
        <p:nvSpPr>
          <p:cNvPr id="2" name="Text Placeholder 1">
            <a:extLst>
              <a:ext uri="{FF2B5EF4-FFF2-40B4-BE49-F238E27FC236}">
                <a16:creationId xmlns:a16="http://schemas.microsoft.com/office/drawing/2014/main" id="{4B107FC6-E7A7-F23F-21F9-4178DF60D6DE}"/>
              </a:ext>
            </a:extLst>
          </p:cNvPr>
          <p:cNvSpPr>
            <a:spLocks noGrp="1"/>
          </p:cNvSpPr>
          <p:nvPr>
            <p:ph type="body" idx="1"/>
          </p:nvPr>
        </p:nvSpPr>
        <p:spPr/>
        <p:txBody>
          <a:bodyPr>
            <a:normAutofit/>
          </a:bodyPr>
          <a:lstStyle/>
          <a:p>
            <a:pPr marL="0" lvl="1" indent="0">
              <a:buNone/>
            </a:pPr>
            <a:r>
              <a:rPr lang="en-US" sz="6000" baseline="30000" dirty="0">
                <a:solidFill>
                  <a:srgbClr val="FCFFFF"/>
                </a:solidFill>
                <a:effectLst/>
                <a:latin typeface="Helvetica Neue" panose="02000503000000020004" pitchFamily="2" charset="0"/>
              </a:rPr>
              <a:t>7</a:t>
            </a:r>
            <a:r>
              <a:rPr lang="en-US" sz="6000" dirty="0">
                <a:solidFill>
                  <a:srgbClr val="FCFFFF"/>
                </a:solidFill>
                <a:effectLst/>
                <a:latin typeface="Helvetica Neue" panose="02000503000000020004" pitchFamily="2" charset="0"/>
              </a:rPr>
              <a:t> The instant I speak concerning a nation and concerning a kingdom, to pluck up, to pull down, and to destroy it, </a:t>
            </a:r>
            <a:r>
              <a:rPr lang="en-US" sz="6000" baseline="30000" dirty="0">
                <a:solidFill>
                  <a:srgbClr val="FCFFFF"/>
                </a:solidFill>
                <a:effectLst/>
                <a:latin typeface="Helvetica Neue" panose="02000503000000020004" pitchFamily="2" charset="0"/>
              </a:rPr>
              <a:t>8</a:t>
            </a:r>
            <a:r>
              <a:rPr lang="en-US" sz="6000" dirty="0">
                <a:solidFill>
                  <a:srgbClr val="FCFFFF"/>
                </a:solidFill>
                <a:effectLst/>
                <a:latin typeface="Helvetica Neue" panose="02000503000000020004" pitchFamily="2" charset="0"/>
              </a:rPr>
              <a:t> </a:t>
            </a:r>
            <a:r>
              <a:rPr lang="en-US" sz="6000" b="1" dirty="0">
                <a:solidFill>
                  <a:srgbClr val="FFFF00"/>
                </a:solidFill>
                <a:effectLst/>
                <a:latin typeface="Helvetica Neue" panose="02000503000000020004" pitchFamily="2" charset="0"/>
              </a:rPr>
              <a:t>if that nation </a:t>
            </a:r>
            <a:r>
              <a:rPr lang="en-US" sz="6000" dirty="0">
                <a:solidFill>
                  <a:srgbClr val="FCFFFF"/>
                </a:solidFill>
                <a:effectLst/>
                <a:latin typeface="Helvetica Neue" panose="02000503000000020004" pitchFamily="2" charset="0"/>
              </a:rPr>
              <a:t>against whom I have spoken </a:t>
            </a:r>
            <a:r>
              <a:rPr lang="en-US" sz="6000" b="1" dirty="0">
                <a:solidFill>
                  <a:srgbClr val="FFFF00"/>
                </a:solidFill>
                <a:effectLst/>
                <a:latin typeface="Helvetica Neue" panose="02000503000000020004" pitchFamily="2" charset="0"/>
              </a:rPr>
              <a:t>turns from its evil, I will relent of the disaster </a:t>
            </a:r>
            <a:r>
              <a:rPr lang="en-US" sz="6000" dirty="0">
                <a:solidFill>
                  <a:srgbClr val="FCFFFF"/>
                </a:solidFill>
                <a:effectLst/>
                <a:latin typeface="Helvetica Neue" panose="02000503000000020004" pitchFamily="2" charset="0"/>
              </a:rPr>
              <a:t>that I thought to bring upon it. </a:t>
            </a:r>
            <a:r>
              <a:rPr lang="en-US" sz="6000" baseline="30000" dirty="0">
                <a:solidFill>
                  <a:srgbClr val="FCFFFF"/>
                </a:solidFill>
                <a:effectLst/>
                <a:latin typeface="Helvetica Neue" panose="02000503000000020004" pitchFamily="2" charset="0"/>
              </a:rPr>
              <a:t>9</a:t>
            </a:r>
            <a:r>
              <a:rPr lang="en-US" sz="6000" dirty="0">
                <a:solidFill>
                  <a:srgbClr val="FCFFFF"/>
                </a:solidFill>
                <a:effectLst/>
                <a:latin typeface="Helvetica Neue" panose="02000503000000020004" pitchFamily="2" charset="0"/>
              </a:rPr>
              <a:t> And the instant I speak concerning a nation and concerning a kingdom, to build and to plant it, </a:t>
            </a:r>
            <a:r>
              <a:rPr lang="en-US" sz="6000" baseline="30000" dirty="0">
                <a:solidFill>
                  <a:srgbClr val="FCFFFF"/>
                </a:solidFill>
                <a:effectLst/>
                <a:latin typeface="Helvetica Neue" panose="02000503000000020004" pitchFamily="2" charset="0"/>
              </a:rPr>
              <a:t>10</a:t>
            </a:r>
            <a:r>
              <a:rPr lang="en-US" sz="6000" dirty="0">
                <a:solidFill>
                  <a:srgbClr val="FCFFFF"/>
                </a:solidFill>
                <a:effectLst/>
                <a:latin typeface="Helvetica Neue" panose="02000503000000020004" pitchFamily="2" charset="0"/>
              </a:rPr>
              <a:t> if it does evil in My sight so that it does not obey My voice, then I will relent concerning the good with which I said I would benefit it.</a:t>
            </a:r>
          </a:p>
        </p:txBody>
      </p:sp>
    </p:spTree>
    <p:extLst>
      <p:ext uri="{BB962C8B-B14F-4D97-AF65-F5344CB8AC3E}">
        <p14:creationId xmlns:p14="http://schemas.microsoft.com/office/powerpoint/2010/main" val="27878885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100000">
              <a:srgbClr val="000000"/>
            </a:gs>
          </a:gsLst>
          <a:lin ang="5400000" scaled="0"/>
        </a:gradFill>
        <a:effectLst/>
      </p:bgPr>
    </p:bg>
    <p:spTree>
      <p:nvGrpSpPr>
        <p:cNvPr id="1" name=""/>
        <p:cNvGrpSpPr/>
        <p:nvPr/>
      </p:nvGrpSpPr>
      <p:grpSpPr>
        <a:xfrm>
          <a:off x="0" y="0"/>
          <a:ext cx="0" cy="0"/>
          <a:chOff x="0" y="0"/>
          <a:chExt cx="0" cy="0"/>
        </a:xfrm>
      </p:grpSpPr>
      <p:sp>
        <p:nvSpPr>
          <p:cNvPr id="172" name="God’s Commands to Drive Out…"/>
          <p:cNvSpPr txBox="1">
            <a:spLocks noGrp="1"/>
          </p:cNvSpPr>
          <p:nvPr>
            <p:ph type="title"/>
          </p:nvPr>
        </p:nvSpPr>
        <p:spPr>
          <a:prstGeom prst="rect">
            <a:avLst/>
          </a:prstGeom>
        </p:spPr>
        <p:txBody>
          <a:bodyPr anchor="ctr"/>
          <a:lstStyle/>
          <a:p>
            <a:pPr>
              <a:defRPr>
                <a:solidFill>
                  <a:srgbClr val="FFFFFF"/>
                </a:solidFill>
              </a:defRPr>
            </a:pPr>
            <a:r>
              <a:rPr dirty="0"/>
              <a:t>God’s </a:t>
            </a:r>
            <a:r>
              <a:rPr lang="en-US" dirty="0"/>
              <a:t>Wisdom &amp; Justice</a:t>
            </a:r>
            <a:endParaRPr dirty="0"/>
          </a:p>
        </p:txBody>
      </p:sp>
      <p:sp>
        <p:nvSpPr>
          <p:cNvPr id="2" name="Text Placeholder 1">
            <a:extLst>
              <a:ext uri="{FF2B5EF4-FFF2-40B4-BE49-F238E27FC236}">
                <a16:creationId xmlns:a16="http://schemas.microsoft.com/office/drawing/2014/main" id="{4B107FC6-E7A7-F23F-21F9-4178DF60D6DE}"/>
              </a:ext>
            </a:extLst>
          </p:cNvPr>
          <p:cNvSpPr>
            <a:spLocks noGrp="1"/>
          </p:cNvSpPr>
          <p:nvPr>
            <p:ph type="body" idx="1"/>
          </p:nvPr>
        </p:nvSpPr>
        <p:spPr>
          <a:xfrm>
            <a:off x="1206500" y="2600325"/>
            <a:ext cx="21971000" cy="9904191"/>
          </a:xfrm>
        </p:spPr>
        <p:txBody>
          <a:bodyPr>
            <a:normAutofit/>
          </a:bodyPr>
          <a:lstStyle/>
          <a:p>
            <a:pPr marL="1295400" lvl="2" indent="-685800"/>
            <a:r>
              <a:rPr lang="en-US" sz="5400" dirty="0">
                <a:solidFill>
                  <a:srgbClr val="FCFFFF"/>
                </a:solidFill>
                <a:effectLst/>
                <a:latin typeface="Helvetica Neue" panose="02000503000000020004" pitchFamily="2" charset="0"/>
              </a:rPr>
              <a:t>He is </a:t>
            </a:r>
            <a:r>
              <a:rPr lang="en-US" sz="5400" b="1" dirty="0">
                <a:solidFill>
                  <a:srgbClr val="FCFFFF"/>
                </a:solidFill>
                <a:effectLst/>
                <a:latin typeface="Helvetica Neue" panose="02000503000000020004" pitchFamily="2" charset="0"/>
              </a:rPr>
              <a:t>holy</a:t>
            </a:r>
            <a:r>
              <a:rPr lang="en-US" sz="5400" dirty="0">
                <a:solidFill>
                  <a:srgbClr val="FCFFFF"/>
                </a:solidFill>
                <a:effectLst/>
                <a:latin typeface="Helvetica Neue" panose="02000503000000020004" pitchFamily="2" charset="0"/>
              </a:rPr>
              <a:t> (Isa. 6:3; Rev. 4:8)</a:t>
            </a:r>
          </a:p>
          <a:p>
            <a:pPr marL="1295400" lvl="2" indent="-685800"/>
            <a:r>
              <a:rPr lang="en-US" sz="5400" dirty="0">
                <a:solidFill>
                  <a:srgbClr val="FCFFFF"/>
                </a:solidFill>
                <a:effectLst/>
                <a:latin typeface="Helvetica Neue" panose="02000503000000020004" pitchFamily="2" charset="0"/>
              </a:rPr>
              <a:t>He is </a:t>
            </a:r>
            <a:r>
              <a:rPr lang="en-US" sz="5400" b="1" dirty="0">
                <a:solidFill>
                  <a:srgbClr val="FCFFFF"/>
                </a:solidFill>
                <a:effectLst/>
                <a:latin typeface="Helvetica Neue" panose="02000503000000020004" pitchFamily="2" charset="0"/>
              </a:rPr>
              <a:t>just</a:t>
            </a:r>
            <a:r>
              <a:rPr lang="en-US" sz="5400" dirty="0">
                <a:solidFill>
                  <a:srgbClr val="FCFFFF"/>
                </a:solidFill>
                <a:effectLst/>
                <a:latin typeface="Helvetica Neue" panose="02000503000000020004" pitchFamily="2" charset="0"/>
              </a:rPr>
              <a:t> and </a:t>
            </a:r>
            <a:r>
              <a:rPr lang="en-US" sz="5400" b="1" dirty="0">
                <a:solidFill>
                  <a:srgbClr val="FCFFFF"/>
                </a:solidFill>
                <a:effectLst/>
                <a:latin typeface="Helvetica Neue" panose="02000503000000020004" pitchFamily="2" charset="0"/>
              </a:rPr>
              <a:t>righteous</a:t>
            </a:r>
            <a:r>
              <a:rPr lang="en-US" sz="5400" dirty="0">
                <a:solidFill>
                  <a:srgbClr val="FCFFFF"/>
                </a:solidFill>
                <a:effectLst/>
                <a:latin typeface="Helvetica Neue" panose="02000503000000020004" pitchFamily="2" charset="0"/>
              </a:rPr>
              <a:t> (Psa. 89:14)</a:t>
            </a:r>
          </a:p>
          <a:p>
            <a:pPr marL="1295400" lvl="2" indent="-685800"/>
            <a:r>
              <a:rPr lang="en-US" sz="5400" dirty="0">
                <a:solidFill>
                  <a:srgbClr val="FCFFFF"/>
                </a:solidFill>
                <a:effectLst/>
                <a:latin typeface="Helvetica Neue" panose="02000503000000020004" pitchFamily="2" charset="0"/>
              </a:rPr>
              <a:t>He is </a:t>
            </a:r>
            <a:r>
              <a:rPr lang="en-US" sz="5400" b="1" dirty="0">
                <a:solidFill>
                  <a:srgbClr val="FCFFFF"/>
                </a:solidFill>
                <a:effectLst/>
                <a:latin typeface="Helvetica Neue" panose="02000503000000020004" pitchFamily="2" charset="0"/>
              </a:rPr>
              <a:t>good</a:t>
            </a:r>
            <a:r>
              <a:rPr lang="en-US" sz="5400" dirty="0">
                <a:solidFill>
                  <a:srgbClr val="FCFFFF"/>
                </a:solidFill>
                <a:effectLst/>
                <a:latin typeface="Helvetica Neue" panose="02000503000000020004" pitchFamily="2" charset="0"/>
              </a:rPr>
              <a:t> (Psa. 100:5; 106:1)</a:t>
            </a:r>
          </a:p>
          <a:p>
            <a:pPr marL="1295400" lvl="2" indent="-685800"/>
            <a:r>
              <a:rPr lang="en-US" sz="5400" dirty="0">
                <a:solidFill>
                  <a:srgbClr val="FCFFFF"/>
                </a:solidFill>
                <a:effectLst/>
                <a:latin typeface="Helvetica Neue" panose="02000503000000020004" pitchFamily="2" charset="0"/>
              </a:rPr>
              <a:t>He is </a:t>
            </a:r>
            <a:r>
              <a:rPr lang="en-US" sz="5400" b="1" dirty="0">
                <a:solidFill>
                  <a:srgbClr val="FCFFFF"/>
                </a:solidFill>
                <a:effectLst/>
                <a:latin typeface="Helvetica Neue" panose="02000503000000020004" pitchFamily="2" charset="0"/>
              </a:rPr>
              <a:t>patient</a:t>
            </a:r>
            <a:r>
              <a:rPr lang="en-US" sz="5400" dirty="0">
                <a:solidFill>
                  <a:srgbClr val="FCFFFF"/>
                </a:solidFill>
                <a:effectLst/>
                <a:latin typeface="Helvetica Neue" panose="02000503000000020004" pitchFamily="2" charset="0"/>
              </a:rPr>
              <a:t> and </a:t>
            </a:r>
            <a:r>
              <a:rPr lang="en-US" sz="5400" b="1" dirty="0">
                <a:solidFill>
                  <a:srgbClr val="FCFFFF"/>
                </a:solidFill>
                <a:effectLst/>
                <a:latin typeface="Helvetica Neue" panose="02000503000000020004" pitchFamily="2" charset="0"/>
              </a:rPr>
              <a:t>long-suffering</a:t>
            </a:r>
            <a:r>
              <a:rPr lang="en-US" sz="5400" dirty="0">
                <a:solidFill>
                  <a:srgbClr val="FCFFFF"/>
                </a:solidFill>
                <a:effectLst/>
                <a:latin typeface="Helvetica Neue" panose="02000503000000020004" pitchFamily="2" charset="0"/>
              </a:rPr>
              <a:t> (Ex. 20:6; Num. 14:18; Ps. 57:10; 145:8)</a:t>
            </a:r>
          </a:p>
          <a:p>
            <a:pPr marL="1295400" lvl="2" indent="-685800"/>
            <a:r>
              <a:rPr lang="en-US" sz="5400" dirty="0">
                <a:solidFill>
                  <a:srgbClr val="FCFFFF"/>
                </a:solidFill>
                <a:effectLst/>
                <a:latin typeface="Helvetica Neue" panose="02000503000000020004" pitchFamily="2" charset="0"/>
              </a:rPr>
              <a:t>God has the </a:t>
            </a:r>
            <a:r>
              <a:rPr lang="en-US" sz="5400" b="1" dirty="0">
                <a:solidFill>
                  <a:srgbClr val="FCFFFF"/>
                </a:solidFill>
                <a:effectLst/>
                <a:latin typeface="Helvetica Neue" panose="02000503000000020004" pitchFamily="2" charset="0"/>
              </a:rPr>
              <a:t>sole right </a:t>
            </a:r>
            <a:r>
              <a:rPr lang="en-US" sz="5400" dirty="0">
                <a:solidFill>
                  <a:srgbClr val="FCFFFF"/>
                </a:solidFill>
                <a:effectLst/>
                <a:latin typeface="Helvetica Neue" panose="02000503000000020004" pitchFamily="2" charset="0"/>
              </a:rPr>
              <a:t>to determine who lives, dies, and when each occurs</a:t>
            </a:r>
            <a:r>
              <a:rPr lang="en-US" sz="5400" dirty="0">
                <a:solidFill>
                  <a:srgbClr val="FCFFFF"/>
                </a:solidFill>
                <a:latin typeface="Helvetica Neue" panose="02000503000000020004" pitchFamily="2" charset="0"/>
              </a:rPr>
              <a:t> (Acts 17:24-26).</a:t>
            </a:r>
          </a:p>
          <a:p>
            <a:pPr marL="1295400" lvl="2" indent="-685800"/>
            <a:r>
              <a:rPr lang="en-US" sz="5400" dirty="0">
                <a:solidFill>
                  <a:srgbClr val="FCFFFF"/>
                </a:solidFill>
                <a:effectLst/>
                <a:latin typeface="Helvetica Neue" panose="02000503000000020004" pitchFamily="2" charset="0"/>
              </a:rPr>
              <a:t>God does not owe us any explanations for His actions. </a:t>
            </a:r>
          </a:p>
        </p:txBody>
      </p:sp>
    </p:spTree>
    <p:extLst>
      <p:ext uri="{BB962C8B-B14F-4D97-AF65-F5344CB8AC3E}">
        <p14:creationId xmlns:p14="http://schemas.microsoft.com/office/powerpoint/2010/main" val="13568687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wipe(down)">
                                      <p:cBhvr>
                                        <p:cTn id="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hueOff val="-82419"/>
                <a:satOff val="-9513"/>
                <a:lumOff val="-16343"/>
              </a:schemeClr>
            </a:gs>
            <a:gs pos="100000">
              <a:srgbClr val="000000"/>
            </a:gs>
          </a:gsLst>
          <a:lin ang="5400000" scaled="0"/>
        </a:gradFill>
        <a:effectLst/>
      </p:bgPr>
    </p:bg>
    <p:spTree>
      <p:nvGrpSpPr>
        <p:cNvPr id="1" name=""/>
        <p:cNvGrpSpPr/>
        <p:nvPr/>
      </p:nvGrpSpPr>
      <p:grpSpPr>
        <a:xfrm>
          <a:off x="0" y="0"/>
          <a:ext cx="0" cy="0"/>
          <a:chOff x="0" y="0"/>
          <a:chExt cx="0" cy="0"/>
        </a:xfrm>
      </p:grpSpPr>
      <p:sp>
        <p:nvSpPr>
          <p:cNvPr id="162" name="Christopher Hitchens"/>
          <p:cNvSpPr txBox="1">
            <a:spLocks noGrp="1"/>
          </p:cNvSpPr>
          <p:nvPr>
            <p:ph type="title"/>
          </p:nvPr>
        </p:nvSpPr>
        <p:spPr>
          <a:xfrm>
            <a:off x="1206500" y="1818342"/>
            <a:ext cx="21971000" cy="1433164"/>
          </a:xfrm>
          <a:prstGeom prst="rect">
            <a:avLst/>
          </a:prstGeom>
        </p:spPr>
        <p:txBody>
          <a:bodyPr/>
          <a:lstStyle>
            <a:lvl1pPr>
              <a:lnSpc>
                <a:spcPct val="90000"/>
              </a:lnSpc>
              <a:spcBef>
                <a:spcPts val="4500"/>
              </a:spcBef>
              <a:defRPr sz="6100" spc="0">
                <a:solidFill>
                  <a:srgbClr val="000000"/>
                </a:solidFill>
              </a:defRPr>
            </a:lvl1pPr>
          </a:lstStyle>
          <a:p>
            <a:r>
              <a:t>Christopher Hitchens</a:t>
            </a:r>
          </a:p>
        </p:txBody>
      </p:sp>
      <p:sp>
        <p:nvSpPr>
          <p:cNvPr id="163" name="The forgotten Canaanites were “pitilessly driven out of their homes to make room for the ungrateful and mutinous children of Israel.”"/>
          <p:cNvSpPr txBox="1">
            <a:spLocks noGrp="1"/>
          </p:cNvSpPr>
          <p:nvPr>
            <p:ph type="body" sz="half" idx="1"/>
          </p:nvPr>
        </p:nvSpPr>
        <p:spPr>
          <a:xfrm>
            <a:off x="1206500" y="4248504"/>
            <a:ext cx="10207717" cy="8256012"/>
          </a:xfrm>
          <a:prstGeom prst="rect">
            <a:avLst/>
          </a:prstGeom>
        </p:spPr>
        <p:txBody>
          <a:bodyPr>
            <a:normAutofit/>
          </a:bodyPr>
          <a:lstStyle>
            <a:lvl1pPr marL="0" indent="0">
              <a:buSzTx/>
              <a:buNone/>
              <a:defRPr>
                <a:solidFill>
                  <a:srgbClr val="FFFFFF"/>
                </a:solidFill>
              </a:defRPr>
            </a:lvl1pPr>
          </a:lstStyle>
          <a:p>
            <a:r>
              <a:rPr sz="5400" dirty="0"/>
              <a:t>The forgotten Canaanites were “pitilessly driven out of their homes to make room for the ungrateful and mutinous children of Israel.”</a:t>
            </a:r>
          </a:p>
        </p:txBody>
      </p:sp>
      <p:grpSp>
        <p:nvGrpSpPr>
          <p:cNvPr id="166" name="Image"/>
          <p:cNvGrpSpPr/>
          <p:nvPr/>
        </p:nvGrpSpPr>
        <p:grpSpPr>
          <a:xfrm>
            <a:off x="17466633" y="606699"/>
            <a:ext cx="5909801" cy="8813901"/>
            <a:chOff x="0" y="0"/>
            <a:chExt cx="5909800" cy="8813900"/>
          </a:xfrm>
        </p:grpSpPr>
        <p:pic>
          <p:nvPicPr>
            <p:cNvPr id="165" name="Image" descr="Image"/>
            <p:cNvPicPr>
              <a:picLocks noChangeAspect="1"/>
            </p:cNvPicPr>
            <p:nvPr/>
          </p:nvPicPr>
          <p:blipFill>
            <a:blip r:embed="rId2"/>
            <a:stretch>
              <a:fillRect/>
            </a:stretch>
          </p:blipFill>
          <p:spPr>
            <a:xfrm>
              <a:off x="127000" y="88900"/>
              <a:ext cx="5655801" cy="8483701"/>
            </a:xfrm>
            <a:prstGeom prst="rect">
              <a:avLst/>
            </a:prstGeom>
            <a:ln>
              <a:noFill/>
            </a:ln>
            <a:effectLst/>
          </p:spPr>
        </p:pic>
        <p:pic>
          <p:nvPicPr>
            <p:cNvPr id="164" name="Image" descr="Image"/>
            <p:cNvPicPr>
              <a:picLocks/>
            </p:cNvPicPr>
            <p:nvPr/>
          </p:nvPicPr>
          <p:blipFill>
            <a:blip r:embed="rId3"/>
            <a:stretch>
              <a:fillRect/>
            </a:stretch>
          </p:blipFill>
          <p:spPr>
            <a:xfrm>
              <a:off x="0" y="0"/>
              <a:ext cx="5909801" cy="8813901"/>
            </a:xfrm>
            <a:prstGeom prst="rect">
              <a:avLst/>
            </a:prstGeom>
            <a:effectLst/>
          </p:spPr>
        </p:pic>
      </p:grpSp>
      <p:grpSp>
        <p:nvGrpSpPr>
          <p:cNvPr id="169" name="Image"/>
          <p:cNvGrpSpPr/>
          <p:nvPr/>
        </p:nvGrpSpPr>
        <p:grpSpPr>
          <a:xfrm>
            <a:off x="11658734" y="3789391"/>
            <a:ext cx="6245627" cy="9326638"/>
            <a:chOff x="0" y="0"/>
            <a:chExt cx="6245626" cy="9326636"/>
          </a:xfrm>
        </p:grpSpPr>
        <p:pic>
          <p:nvPicPr>
            <p:cNvPr id="168" name="Image" descr="Image"/>
            <p:cNvPicPr>
              <a:picLocks noChangeAspect="1"/>
            </p:cNvPicPr>
            <p:nvPr/>
          </p:nvPicPr>
          <p:blipFill>
            <a:blip r:embed="rId4"/>
            <a:stretch>
              <a:fillRect/>
            </a:stretch>
          </p:blipFill>
          <p:spPr>
            <a:xfrm>
              <a:off x="127000" y="88900"/>
              <a:ext cx="5991627" cy="8996437"/>
            </a:xfrm>
            <a:prstGeom prst="rect">
              <a:avLst/>
            </a:prstGeom>
            <a:ln>
              <a:noFill/>
            </a:ln>
            <a:effectLst/>
          </p:spPr>
        </p:pic>
        <p:pic>
          <p:nvPicPr>
            <p:cNvPr id="167" name="Image" descr="Image"/>
            <p:cNvPicPr>
              <a:picLocks/>
            </p:cNvPicPr>
            <p:nvPr/>
          </p:nvPicPr>
          <p:blipFill>
            <a:blip r:embed="rId5"/>
            <a:stretch>
              <a:fillRect/>
            </a:stretch>
          </p:blipFill>
          <p:spPr>
            <a:xfrm>
              <a:off x="0" y="0"/>
              <a:ext cx="6245627" cy="9326637"/>
            </a:xfrm>
            <a:prstGeom prst="rect">
              <a:avLst/>
            </a:prstGeom>
            <a:effectLst/>
          </p:spPr>
        </p:pic>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gs>
            <a:gs pos="100000">
              <a:srgbClr val="000000"/>
            </a:gs>
          </a:gsLst>
          <a:lin ang="5400000" scaled="0"/>
        </a:gradFill>
        <a:effectLst/>
      </p:bgPr>
    </p:bg>
    <p:spTree>
      <p:nvGrpSpPr>
        <p:cNvPr id="1" name=""/>
        <p:cNvGrpSpPr/>
        <p:nvPr/>
      </p:nvGrpSpPr>
      <p:grpSpPr>
        <a:xfrm>
          <a:off x="0" y="0"/>
          <a:ext cx="0" cy="0"/>
          <a:chOff x="0" y="0"/>
          <a:chExt cx="0" cy="0"/>
        </a:xfrm>
      </p:grpSpPr>
      <p:sp>
        <p:nvSpPr>
          <p:cNvPr id="172" name="God’s Commands to Drive Out…"/>
          <p:cNvSpPr txBox="1">
            <a:spLocks noGrp="1"/>
          </p:cNvSpPr>
          <p:nvPr>
            <p:ph type="title"/>
          </p:nvPr>
        </p:nvSpPr>
        <p:spPr>
          <a:xfrm>
            <a:off x="1206500" y="3486746"/>
            <a:ext cx="21971000" cy="3371254"/>
          </a:xfrm>
          <a:prstGeom prst="rect">
            <a:avLst/>
          </a:prstGeom>
        </p:spPr>
        <p:txBody>
          <a:bodyPr anchor="ctr"/>
          <a:lstStyle/>
          <a:p>
            <a:pPr algn="ctr">
              <a:defRPr>
                <a:solidFill>
                  <a:srgbClr val="FFFFFF"/>
                </a:solidFill>
              </a:defRPr>
            </a:pPr>
            <a:r>
              <a:rPr lang="en-US" dirty="0"/>
              <a:t>Was It Genocide or Ethnic Cleansing?</a:t>
            </a:r>
            <a:endParaRPr dirty="0"/>
          </a:p>
        </p:txBody>
      </p:sp>
    </p:spTree>
    <p:extLst>
      <p:ext uri="{BB962C8B-B14F-4D97-AF65-F5344CB8AC3E}">
        <p14:creationId xmlns:p14="http://schemas.microsoft.com/office/powerpoint/2010/main" val="1673932049"/>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000"/>
            </a:gs>
            <a:gs pos="100000">
              <a:srgbClr val="000000"/>
            </a:gs>
          </a:gsLst>
          <a:lin ang="5400000" scaled="0"/>
        </a:gradFill>
        <a:effectLst/>
      </p:bgPr>
    </p:bg>
    <p:spTree>
      <p:nvGrpSpPr>
        <p:cNvPr id="1" name=""/>
        <p:cNvGrpSpPr/>
        <p:nvPr/>
      </p:nvGrpSpPr>
      <p:grpSpPr>
        <a:xfrm>
          <a:off x="0" y="0"/>
          <a:ext cx="0" cy="0"/>
          <a:chOff x="0" y="0"/>
          <a:chExt cx="0" cy="0"/>
        </a:xfrm>
      </p:grpSpPr>
      <p:sp>
        <p:nvSpPr>
          <p:cNvPr id="172" name="God’s Commands to Drive Out…"/>
          <p:cNvSpPr txBox="1">
            <a:spLocks noGrp="1"/>
          </p:cNvSpPr>
          <p:nvPr>
            <p:ph type="title"/>
          </p:nvPr>
        </p:nvSpPr>
        <p:spPr>
          <a:prstGeom prst="rect">
            <a:avLst/>
          </a:prstGeom>
        </p:spPr>
        <p:txBody>
          <a:bodyPr anchor="ctr"/>
          <a:lstStyle/>
          <a:p>
            <a:pPr>
              <a:defRPr>
                <a:solidFill>
                  <a:srgbClr val="FFFFFF"/>
                </a:solidFill>
              </a:defRPr>
            </a:pPr>
            <a:r>
              <a:rPr lang="en-US" dirty="0"/>
              <a:t>Genocide?</a:t>
            </a:r>
            <a:endParaRPr dirty="0"/>
          </a:p>
        </p:txBody>
      </p:sp>
      <p:sp>
        <p:nvSpPr>
          <p:cNvPr id="2" name="Text Placeholder 1">
            <a:extLst>
              <a:ext uri="{FF2B5EF4-FFF2-40B4-BE49-F238E27FC236}">
                <a16:creationId xmlns:a16="http://schemas.microsoft.com/office/drawing/2014/main" id="{4B107FC6-E7A7-F23F-21F9-4178DF60D6DE}"/>
              </a:ext>
            </a:extLst>
          </p:cNvPr>
          <p:cNvSpPr>
            <a:spLocks noGrp="1"/>
          </p:cNvSpPr>
          <p:nvPr>
            <p:ph type="body" idx="1"/>
          </p:nvPr>
        </p:nvSpPr>
        <p:spPr>
          <a:xfrm>
            <a:off x="1206500" y="2600325"/>
            <a:ext cx="21971000" cy="9904191"/>
          </a:xfrm>
        </p:spPr>
        <p:txBody>
          <a:bodyPr>
            <a:normAutofit/>
          </a:bodyPr>
          <a:lstStyle/>
          <a:p>
            <a:pPr marL="1295400" lvl="2" indent="-685800">
              <a:spcBef>
                <a:spcPts val="2100"/>
              </a:spcBef>
            </a:pPr>
            <a:r>
              <a:rPr lang="en-US" sz="5400" dirty="0">
                <a:solidFill>
                  <a:srgbClr val="FCFFFF"/>
                </a:solidFill>
                <a:latin typeface="Helvetica Neue" panose="02000503000000020004" pitchFamily="2" charset="0"/>
              </a:rPr>
              <a:t>God said to Abraham the </a:t>
            </a:r>
            <a:r>
              <a:rPr lang="en-US" sz="5400" b="1" dirty="0">
                <a:solidFill>
                  <a:srgbClr val="FFFF00"/>
                </a:solidFill>
                <a:latin typeface="Helvetica Neue" panose="02000503000000020004" pitchFamily="2" charset="0"/>
              </a:rPr>
              <a:t>“all families of the earth” </a:t>
            </a:r>
            <a:r>
              <a:rPr lang="en-US" sz="5400" dirty="0">
                <a:solidFill>
                  <a:srgbClr val="FCFFFF"/>
                </a:solidFill>
                <a:latin typeface="Helvetica Neue" panose="02000503000000020004" pitchFamily="2" charset="0"/>
              </a:rPr>
              <a:t>would be blessed through him (Gen. 12:3).</a:t>
            </a:r>
          </a:p>
          <a:p>
            <a:pPr marL="1295400" lvl="2" indent="-685800">
              <a:spcBef>
                <a:spcPts val="2100"/>
              </a:spcBef>
            </a:pPr>
            <a:r>
              <a:rPr lang="en-US" sz="5400" dirty="0">
                <a:solidFill>
                  <a:srgbClr val="FCFFFF"/>
                </a:solidFill>
                <a:latin typeface="Helvetica Neue" panose="02000503000000020004" pitchFamily="2" charset="0"/>
              </a:rPr>
              <a:t>Rahab, </a:t>
            </a:r>
            <a:r>
              <a:rPr lang="en-US" sz="5400" b="1" dirty="0">
                <a:solidFill>
                  <a:srgbClr val="FFFF00"/>
                </a:solidFill>
                <a:latin typeface="Helvetica Neue" panose="02000503000000020004" pitchFamily="2" charset="0"/>
              </a:rPr>
              <a:t>a Canaanite woman</a:t>
            </a:r>
            <a:r>
              <a:rPr lang="en-US" sz="5400" dirty="0">
                <a:solidFill>
                  <a:srgbClr val="FCFFFF"/>
                </a:solidFill>
                <a:latin typeface="Helvetica Neue" panose="02000503000000020004" pitchFamily="2" charset="0"/>
              </a:rPr>
              <a:t>, was accepted among Israel because of her faith (Josh. 6:25). </a:t>
            </a:r>
          </a:p>
          <a:p>
            <a:pPr marL="1295400" lvl="2" indent="-685800">
              <a:spcBef>
                <a:spcPts val="2100"/>
              </a:spcBef>
            </a:pPr>
            <a:r>
              <a:rPr lang="en-US" sz="5400" dirty="0">
                <a:solidFill>
                  <a:srgbClr val="FCFFFF"/>
                </a:solidFill>
                <a:latin typeface="Helvetica Neue" panose="02000503000000020004" pitchFamily="2" charset="0"/>
              </a:rPr>
              <a:t>The Law of Moses commanded the Israelites to treat </a:t>
            </a:r>
            <a:r>
              <a:rPr lang="en-US" sz="5400" b="1" dirty="0">
                <a:solidFill>
                  <a:srgbClr val="FFFF00"/>
                </a:solidFill>
                <a:latin typeface="Helvetica Neue" panose="02000503000000020004" pitchFamily="2" charset="0"/>
              </a:rPr>
              <a:t>“strangers” </a:t>
            </a:r>
            <a:r>
              <a:rPr lang="en-US" sz="5400" dirty="0">
                <a:solidFill>
                  <a:srgbClr val="FCFFFF"/>
                </a:solidFill>
                <a:latin typeface="Helvetica Neue" panose="02000503000000020004" pitchFamily="2" charset="0"/>
              </a:rPr>
              <a:t>among them well (Lev. 19:33-34; Deut. 10:17-19).</a:t>
            </a:r>
          </a:p>
          <a:p>
            <a:pPr marL="1295400" lvl="2" indent="-685800">
              <a:spcBef>
                <a:spcPts val="2100"/>
              </a:spcBef>
            </a:pPr>
            <a:r>
              <a:rPr lang="en-US" sz="5400" dirty="0">
                <a:solidFill>
                  <a:srgbClr val="FCFFFF"/>
                </a:solidFill>
                <a:latin typeface="Helvetica Neue" panose="02000503000000020004" pitchFamily="2" charset="0"/>
              </a:rPr>
              <a:t>God sent several </a:t>
            </a:r>
            <a:r>
              <a:rPr lang="en-US" sz="5400" b="1" dirty="0">
                <a:solidFill>
                  <a:srgbClr val="FFFF00"/>
                </a:solidFill>
                <a:latin typeface="Helvetica Neue" panose="02000503000000020004" pitchFamily="2" charset="0"/>
              </a:rPr>
              <a:t>prophets</a:t>
            </a:r>
            <a:r>
              <a:rPr lang="en-US" sz="5400" dirty="0">
                <a:solidFill>
                  <a:srgbClr val="FCFFFF"/>
                </a:solidFill>
                <a:latin typeface="Helvetica Neue" panose="02000503000000020004" pitchFamily="2" charset="0"/>
              </a:rPr>
              <a:t> to foreign, gentile nations to warn them of their sin. </a:t>
            </a:r>
          </a:p>
          <a:p>
            <a:pPr marL="1295400" lvl="2" indent="-685800">
              <a:spcBef>
                <a:spcPts val="2100"/>
              </a:spcBef>
            </a:pPr>
            <a:r>
              <a:rPr lang="en-US" sz="5400" dirty="0">
                <a:solidFill>
                  <a:srgbClr val="FCFFFF"/>
                </a:solidFill>
                <a:latin typeface="Helvetica Neue" panose="02000503000000020004" pitchFamily="2" charset="0"/>
              </a:rPr>
              <a:t>In both 722 and 586, God brought the very </a:t>
            </a:r>
            <a:r>
              <a:rPr lang="en-US" sz="5400" b="1" dirty="0">
                <a:solidFill>
                  <a:srgbClr val="FFFF00"/>
                </a:solidFill>
                <a:latin typeface="Helvetica Neue" panose="02000503000000020004" pitchFamily="2" charset="0"/>
              </a:rPr>
              <a:t>same judgments </a:t>
            </a:r>
            <a:r>
              <a:rPr lang="en-US" sz="5400" dirty="0">
                <a:solidFill>
                  <a:srgbClr val="FCFFFF"/>
                </a:solidFill>
                <a:latin typeface="Helvetica Neue" panose="02000503000000020004" pitchFamily="2" charset="0"/>
              </a:rPr>
              <a:t>to fall upon His people. </a:t>
            </a:r>
            <a:endParaRPr lang="en-US" sz="5400" dirty="0">
              <a:solidFill>
                <a:srgbClr val="FCFFFF"/>
              </a:solidFill>
              <a:effectLst/>
              <a:latin typeface="Helvetica Neue" panose="02000503000000020004" pitchFamily="2" charset="0"/>
            </a:endParaRPr>
          </a:p>
        </p:txBody>
      </p:sp>
    </p:spTree>
    <p:extLst>
      <p:ext uri="{BB962C8B-B14F-4D97-AF65-F5344CB8AC3E}">
        <p14:creationId xmlns:p14="http://schemas.microsoft.com/office/powerpoint/2010/main" val="181575866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000"/>
            </a:gs>
            <a:gs pos="100000">
              <a:srgbClr val="000000"/>
            </a:gs>
          </a:gsLst>
          <a:lin ang="5400000" scaled="0"/>
        </a:gra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07FC6-E7A7-F23F-21F9-4178DF60D6DE}"/>
              </a:ext>
            </a:extLst>
          </p:cNvPr>
          <p:cNvSpPr>
            <a:spLocks noGrp="1"/>
          </p:cNvSpPr>
          <p:nvPr>
            <p:ph type="body" idx="1"/>
          </p:nvPr>
        </p:nvSpPr>
        <p:spPr>
          <a:xfrm>
            <a:off x="1206500" y="1219201"/>
            <a:ext cx="21971000" cy="11285316"/>
          </a:xfrm>
        </p:spPr>
        <p:txBody>
          <a:bodyPr>
            <a:normAutofit/>
          </a:bodyPr>
          <a:lstStyle/>
          <a:p>
            <a:pPr marL="0" lvl="1" indent="0">
              <a:spcBef>
                <a:spcPts val="0"/>
              </a:spcBef>
              <a:spcAft>
                <a:spcPts val="3000"/>
              </a:spcAft>
              <a:buNone/>
            </a:pPr>
            <a:r>
              <a:rPr lang="en-US" sz="5400" dirty="0">
                <a:solidFill>
                  <a:srgbClr val="FCFFFF"/>
                </a:solidFill>
                <a:latin typeface="Helvetica Neue" panose="02000503000000020004" pitchFamily="2" charset="0"/>
              </a:rPr>
              <a:t>Deut. 7:7: </a:t>
            </a:r>
            <a:r>
              <a:rPr lang="en-US" sz="5400" baseline="30000" dirty="0">
                <a:solidFill>
                  <a:srgbClr val="FCFFFF"/>
                </a:solidFill>
                <a:latin typeface="Helvetica Neue" panose="02000503000000020004" pitchFamily="2" charset="0"/>
              </a:rPr>
              <a:t>7</a:t>
            </a:r>
            <a:r>
              <a:rPr lang="en-US" sz="5400" dirty="0">
                <a:solidFill>
                  <a:srgbClr val="FCFFFF"/>
                </a:solidFill>
                <a:latin typeface="Helvetica Neue" panose="02000503000000020004" pitchFamily="2" charset="0"/>
              </a:rPr>
              <a:t> “The Lord did not set His love on you nor choose you because you were more in number than any of the peoples, for you were the fewest of all peoples…”</a:t>
            </a:r>
          </a:p>
          <a:p>
            <a:pPr marL="0" lvl="1" indent="0">
              <a:spcBef>
                <a:spcPts val="2100"/>
              </a:spcBef>
              <a:buNone/>
            </a:pPr>
            <a:r>
              <a:rPr lang="en-US" sz="5400" dirty="0">
                <a:solidFill>
                  <a:srgbClr val="FCFFFF"/>
                </a:solidFill>
                <a:latin typeface="Helvetica Neue" panose="02000503000000020004" pitchFamily="2" charset="0"/>
              </a:rPr>
              <a:t>Deut. 9:4-5: </a:t>
            </a:r>
            <a:r>
              <a:rPr lang="en-US" sz="5400" baseline="30000" dirty="0">
                <a:solidFill>
                  <a:srgbClr val="FCFFFF"/>
                </a:solidFill>
                <a:latin typeface="Helvetica Neue" panose="02000503000000020004" pitchFamily="2" charset="0"/>
              </a:rPr>
              <a:t>4</a:t>
            </a:r>
            <a:r>
              <a:rPr lang="en-US" sz="5400" dirty="0">
                <a:solidFill>
                  <a:srgbClr val="FCFFFF"/>
                </a:solidFill>
                <a:latin typeface="Helvetica Neue" panose="02000503000000020004" pitchFamily="2" charset="0"/>
              </a:rPr>
              <a:t> “Do not think in your heart, after the LORD your God has cast them out before you, saying, ‘</a:t>
            </a:r>
            <a:r>
              <a:rPr lang="en-US" sz="5400" b="1" dirty="0">
                <a:solidFill>
                  <a:srgbClr val="FFFF00"/>
                </a:solidFill>
                <a:latin typeface="Helvetica Neue" panose="02000503000000020004" pitchFamily="2" charset="0"/>
              </a:rPr>
              <a:t>Because of my righteousness </a:t>
            </a:r>
            <a:r>
              <a:rPr lang="en-US" sz="5400" dirty="0">
                <a:solidFill>
                  <a:srgbClr val="FCFFFF"/>
                </a:solidFill>
                <a:latin typeface="Helvetica Neue" panose="02000503000000020004" pitchFamily="2" charset="0"/>
              </a:rPr>
              <a:t>the LORD has brought me in to possess this land’; but it is because of the wickedness of these nations that the LORD is driving them out from before you. </a:t>
            </a:r>
            <a:r>
              <a:rPr lang="en-US" sz="5400" baseline="30000" dirty="0">
                <a:solidFill>
                  <a:srgbClr val="FCFFFF"/>
                </a:solidFill>
                <a:latin typeface="Helvetica Neue" panose="02000503000000020004" pitchFamily="2" charset="0"/>
              </a:rPr>
              <a:t>5</a:t>
            </a:r>
            <a:r>
              <a:rPr lang="en-US" sz="5400" dirty="0">
                <a:solidFill>
                  <a:srgbClr val="FCFFFF"/>
                </a:solidFill>
                <a:latin typeface="Helvetica Neue" panose="02000503000000020004" pitchFamily="2" charset="0"/>
              </a:rPr>
              <a:t> </a:t>
            </a:r>
            <a:r>
              <a:rPr lang="en-US" sz="5400" b="1" dirty="0">
                <a:solidFill>
                  <a:srgbClr val="FFFF00"/>
                </a:solidFill>
                <a:latin typeface="Helvetica Neue" panose="02000503000000020004" pitchFamily="2" charset="0"/>
              </a:rPr>
              <a:t>It is not because of your righteousness or the uprightness of your heart </a:t>
            </a:r>
            <a:r>
              <a:rPr lang="en-US" sz="5400" dirty="0">
                <a:solidFill>
                  <a:srgbClr val="FCFFFF"/>
                </a:solidFill>
                <a:latin typeface="Helvetica Neue" panose="02000503000000020004" pitchFamily="2" charset="0"/>
              </a:rPr>
              <a:t>that you go in to possess their land, but because of the wickedness of these nations that the LORD your God drives them out from before you, and that He may fulfill the word which the LORD swore to your fathers, to Abraham, Isaac, and Jacob.</a:t>
            </a:r>
            <a:endParaRPr lang="en-US" sz="5400" dirty="0">
              <a:solidFill>
                <a:srgbClr val="FCFFFF"/>
              </a:solidFill>
              <a:effectLst/>
              <a:latin typeface="Helvetica Neue" panose="02000503000000020004" pitchFamily="2" charset="0"/>
            </a:endParaRPr>
          </a:p>
        </p:txBody>
      </p:sp>
    </p:spTree>
    <p:extLst>
      <p:ext uri="{BB962C8B-B14F-4D97-AF65-F5344CB8AC3E}">
        <p14:creationId xmlns:p14="http://schemas.microsoft.com/office/powerpoint/2010/main" val="403298445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gs>
            <a:gs pos="100000">
              <a:srgbClr val="000000"/>
            </a:gs>
          </a:gsLst>
          <a:lin ang="5400000" scaled="0"/>
        </a:gradFill>
        <a:effectLst/>
      </p:bgPr>
    </p:bg>
    <p:spTree>
      <p:nvGrpSpPr>
        <p:cNvPr id="1" name=""/>
        <p:cNvGrpSpPr/>
        <p:nvPr/>
      </p:nvGrpSpPr>
      <p:grpSpPr>
        <a:xfrm>
          <a:off x="0" y="0"/>
          <a:ext cx="0" cy="0"/>
          <a:chOff x="0" y="0"/>
          <a:chExt cx="0" cy="0"/>
        </a:xfrm>
      </p:grpSpPr>
      <p:sp>
        <p:nvSpPr>
          <p:cNvPr id="151" name="Driving Out the Canaanites (Pt. 1)"/>
          <p:cNvSpPr txBox="1">
            <a:spLocks noGrp="1"/>
          </p:cNvSpPr>
          <p:nvPr>
            <p:ph type="ctrTitle"/>
          </p:nvPr>
        </p:nvSpPr>
        <p:spPr>
          <a:prstGeom prst="rect">
            <a:avLst/>
          </a:prstGeom>
        </p:spPr>
        <p:txBody>
          <a:bodyPr/>
          <a:lstStyle>
            <a:lvl1pPr>
              <a:defRPr sz="11100" spc="-222"/>
            </a:lvl1pPr>
          </a:lstStyle>
          <a:p>
            <a:r>
              <a:rPr lang="en-US" dirty="0">
                <a:solidFill>
                  <a:schemeClr val="accent4"/>
                </a:solidFill>
              </a:rPr>
              <a:t>Slaughter of </a:t>
            </a:r>
            <a:r>
              <a:rPr dirty="0">
                <a:solidFill>
                  <a:schemeClr val="accent4"/>
                </a:solidFill>
              </a:rPr>
              <a:t>the Canaanites</a:t>
            </a:r>
          </a:p>
        </p:txBody>
      </p:sp>
      <p:sp>
        <p:nvSpPr>
          <p:cNvPr id="152" name="Deuteronomy 7"/>
          <p:cNvSpPr txBox="1">
            <a:spLocks noGrp="1"/>
          </p:cNvSpPr>
          <p:nvPr>
            <p:ph type="subTitle" sz="quarter" idx="1"/>
          </p:nvPr>
        </p:nvSpPr>
        <p:spPr>
          <a:prstGeom prst="rect">
            <a:avLst/>
          </a:prstGeom>
        </p:spPr>
        <p:txBody>
          <a:bodyPr/>
          <a:lstStyle/>
          <a:p>
            <a:r>
              <a:rPr lang="en-US" dirty="0">
                <a:solidFill>
                  <a:srgbClr val="FCFFFF"/>
                </a:solidFill>
              </a:rPr>
              <a:t>Deuteronomy 7</a:t>
            </a:r>
          </a:p>
        </p:txBody>
      </p:sp>
      <p:sp>
        <p:nvSpPr>
          <p:cNvPr id="153" name="Slide Number"/>
          <p:cNvSpPr txBox="1">
            <a:spLocks noGrp="1"/>
          </p:cNvSpPr>
          <p:nvPr>
            <p:ph type="sldNum" sz="quarter" idx="4294967295"/>
          </p:nvPr>
        </p:nvSpPr>
        <p:spPr>
          <a:xfrm>
            <a:off x="12065050" y="13080999"/>
            <a:ext cx="241403" cy="3746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solidFill>
                  <a:srgbClr val="FFFFFF"/>
                </a:solidFill>
              </a:defRPr>
            </a:lvl1pPr>
          </a:lstStyle>
          <a:p>
            <a:fld id="{86CB4B4D-7CA3-9044-876B-883B54F8677D}" type="slidenum">
              <a:rPr/>
              <a:t>4</a:t>
            </a:fld>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gs>
            <a:gs pos="100000">
              <a:srgbClr val="000000"/>
            </a:gs>
          </a:gsLst>
          <a:lin ang="5400000" scaled="0"/>
        </a:gradFill>
        <a:effectLst/>
      </p:bgPr>
    </p:bg>
    <p:spTree>
      <p:nvGrpSpPr>
        <p:cNvPr id="1" name=""/>
        <p:cNvGrpSpPr/>
        <p:nvPr/>
      </p:nvGrpSpPr>
      <p:grpSpPr>
        <a:xfrm>
          <a:off x="0" y="0"/>
          <a:ext cx="0" cy="0"/>
          <a:chOff x="0" y="0"/>
          <a:chExt cx="0" cy="0"/>
        </a:xfrm>
      </p:grpSpPr>
      <p:sp>
        <p:nvSpPr>
          <p:cNvPr id="172" name="God’s Commands to Drive Out…"/>
          <p:cNvSpPr txBox="1">
            <a:spLocks noGrp="1"/>
          </p:cNvSpPr>
          <p:nvPr>
            <p:ph type="title"/>
          </p:nvPr>
        </p:nvSpPr>
        <p:spPr>
          <a:xfrm>
            <a:off x="1206500" y="3486746"/>
            <a:ext cx="21971000" cy="3371254"/>
          </a:xfrm>
          <a:prstGeom prst="rect">
            <a:avLst/>
          </a:prstGeom>
        </p:spPr>
        <p:txBody>
          <a:bodyPr anchor="ctr"/>
          <a:lstStyle/>
          <a:p>
            <a:pPr algn="ctr">
              <a:defRPr>
                <a:solidFill>
                  <a:srgbClr val="FFFFFF"/>
                </a:solidFill>
              </a:defRPr>
            </a:pPr>
            <a:r>
              <a:rPr dirty="0"/>
              <a:t>God’s Command to Drive Out </a:t>
            </a:r>
          </a:p>
          <a:p>
            <a:pPr algn="ctr">
              <a:defRPr>
                <a:solidFill>
                  <a:srgbClr val="FFFFFF"/>
                </a:solidFill>
              </a:defRPr>
            </a:pPr>
            <a:r>
              <a:rPr dirty="0"/>
              <a:t>&amp; Exterminate the Canaanites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gs>
            <a:gs pos="100000">
              <a:srgbClr val="000000"/>
            </a:gs>
          </a:gsLst>
          <a:lin ang="5400000" scaled="0"/>
        </a:gradFill>
        <a:effectLst/>
      </p:bgPr>
    </p:bg>
    <p:spTree>
      <p:nvGrpSpPr>
        <p:cNvPr id="1" name=""/>
        <p:cNvGrpSpPr/>
        <p:nvPr/>
      </p:nvGrpSpPr>
      <p:grpSpPr>
        <a:xfrm>
          <a:off x="0" y="0"/>
          <a:ext cx="0" cy="0"/>
          <a:chOff x="0" y="0"/>
          <a:chExt cx="0" cy="0"/>
        </a:xfrm>
      </p:grpSpPr>
      <p:sp>
        <p:nvSpPr>
          <p:cNvPr id="174" name="This was an act of God’s judgment upon the wickedness of the Canaanite nations."/>
          <p:cNvSpPr txBox="1">
            <a:spLocks noGrp="1"/>
          </p:cNvSpPr>
          <p:nvPr>
            <p:ph type="body" idx="21"/>
          </p:nvPr>
        </p:nvSpPr>
        <p:spPr>
          <a:xfrm>
            <a:off x="1532516" y="1508066"/>
            <a:ext cx="21318968" cy="240676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marL="889000" indent="-889000" defTabSz="2438338">
              <a:lnSpc>
                <a:spcPct val="90000"/>
              </a:lnSpc>
              <a:spcBef>
                <a:spcPts val="4500"/>
              </a:spcBef>
              <a:buSzPct val="100000"/>
              <a:buAutoNum type="arabicPeriod"/>
              <a:defRPr i="1"/>
            </a:lvl1pPr>
          </a:lstStyle>
          <a:p>
            <a:r>
              <a:rPr dirty="0"/>
              <a:t>This was an act of God’s judgment upon the wickedness of the Canaanite nations.</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74">
                                            <p:bg/>
                                          </p:spTgt>
                                        </p:tgtEl>
                                        <p:attrNameLst>
                                          <p:attrName>style.visibility</p:attrName>
                                        </p:attrNameLst>
                                      </p:cBhvr>
                                      <p:to>
                                        <p:strVal val="visible"/>
                                      </p:to>
                                    </p:set>
                                    <p:animEffect transition="in" filter="wipe(left)">
                                      <p:cBhvr>
                                        <p:cTn id="7" dur="1000"/>
                                        <p:tgtEl>
                                          <p:spTgt spid="174">
                                            <p:bg/>
                                          </p:spTgt>
                                        </p:tgtEl>
                                      </p:cBhvr>
                                    </p:animEffect>
                                  </p:childTnLst>
                                </p:cTn>
                              </p:par>
                              <p:par>
                                <p:cTn id="8" presetID="22" presetClass="entr" presetSubtype="8" fill="hold" grpId="0" nodeType="withEffect">
                                  <p:stCondLst>
                                    <p:cond delay="0"/>
                                  </p:stCondLst>
                                  <p:iterate>
                                    <p:tmAbs val="0"/>
                                  </p:iterate>
                                  <p:childTnLst>
                                    <p:set>
                                      <p:cBhvr>
                                        <p:cTn id="9" fill="hold"/>
                                        <p:tgtEl>
                                          <p:spTgt spid="174">
                                            <p:txEl>
                                              <p:pRg st="0" end="0"/>
                                            </p:txEl>
                                          </p:spTgt>
                                        </p:tgtEl>
                                        <p:attrNameLst>
                                          <p:attrName>style.visibility</p:attrName>
                                        </p:attrNameLst>
                                      </p:cBhvr>
                                      <p:to>
                                        <p:strVal val="visible"/>
                                      </p:to>
                                    </p:set>
                                    <p:animEffect transition="in" filter="wipe(left)">
                                      <p:cBhvr>
                                        <p:cTn id="10" dur="1000"/>
                                        <p:tgtEl>
                                          <p:spTgt spid="1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10000"/>
              </a:schemeClr>
            </a:gs>
            <a:gs pos="100000">
              <a:srgbClr val="C00000">
                <a:lumMod val="77467"/>
                <a:lumOff val="22533"/>
              </a:srgbClr>
            </a:gs>
            <a:gs pos="100000">
              <a:schemeClr val="accent5">
                <a:lumMod val="60000"/>
                <a:lumOff val="40000"/>
              </a:schemeClr>
            </a:gs>
          </a:gsLst>
          <a:lin ang="15000000" scaled="0"/>
          <a:tileRect/>
        </a:gra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B1C5343-0541-952E-58F0-AE2672A659EA}"/>
              </a:ext>
            </a:extLst>
          </p:cNvPr>
          <p:cNvSpPr>
            <a:spLocks noGrp="1"/>
          </p:cNvSpPr>
          <p:nvPr>
            <p:ph type="body" idx="1"/>
          </p:nvPr>
        </p:nvSpPr>
        <p:spPr>
          <a:xfrm>
            <a:off x="1206500" y="1962150"/>
            <a:ext cx="21971000" cy="11095846"/>
          </a:xfrm>
        </p:spPr>
        <p:txBody>
          <a:bodyPr>
            <a:normAutofit/>
          </a:bodyPr>
          <a:lstStyle/>
          <a:p>
            <a:endParaRPr lang="en-US" dirty="0">
              <a:solidFill>
                <a:srgbClr val="FCFFFF"/>
              </a:solidFill>
              <a:effectLst/>
            </a:endParaRPr>
          </a:p>
          <a:p>
            <a:pPr marL="0" lvl="1" indent="0">
              <a:buNone/>
            </a:pPr>
            <a:r>
              <a:rPr lang="en-US" b="1" dirty="0">
                <a:solidFill>
                  <a:srgbClr val="FCFFFF"/>
                </a:solidFill>
                <a:effectLst/>
                <a:latin typeface="Helvetica Neue" panose="02000503000000020004" pitchFamily="2" charset="0"/>
              </a:rPr>
              <a:t>Lev. 18:24-30:</a:t>
            </a:r>
            <a:r>
              <a:rPr lang="en-US" dirty="0">
                <a:solidFill>
                  <a:srgbClr val="FCFFFF"/>
                </a:solidFill>
                <a:effectLst/>
                <a:latin typeface="Helvetica Neue" panose="02000503000000020004" pitchFamily="2" charset="0"/>
              </a:rPr>
              <a:t> </a:t>
            </a:r>
            <a:r>
              <a:rPr lang="en-US" baseline="30000" dirty="0">
                <a:solidFill>
                  <a:srgbClr val="FCFFFF"/>
                </a:solidFill>
                <a:effectLst/>
                <a:latin typeface="Helvetica Neue" panose="02000503000000020004" pitchFamily="2" charset="0"/>
              </a:rPr>
              <a:t>24</a:t>
            </a:r>
            <a:r>
              <a:rPr lang="en-US" dirty="0">
                <a:solidFill>
                  <a:srgbClr val="FCFFFF"/>
                </a:solidFill>
                <a:effectLst/>
                <a:latin typeface="Helvetica Neue" panose="02000503000000020004" pitchFamily="2" charset="0"/>
              </a:rPr>
              <a:t> ‘Do not defile yourselves with any of these things; for by all these </a:t>
            </a:r>
            <a:r>
              <a:rPr lang="en-US" b="1" dirty="0">
                <a:solidFill>
                  <a:srgbClr val="FFFF00"/>
                </a:solidFill>
                <a:effectLst/>
                <a:latin typeface="Helvetica Neue" panose="02000503000000020004" pitchFamily="2" charset="0"/>
              </a:rPr>
              <a:t>the nations are defiled, which I am casting out before you.</a:t>
            </a:r>
            <a:r>
              <a:rPr lang="en-US" dirty="0">
                <a:solidFill>
                  <a:srgbClr val="FFFF00"/>
                </a:solidFill>
                <a:effectLst/>
                <a:latin typeface="Helvetica Neue" panose="02000503000000020004" pitchFamily="2" charset="0"/>
              </a:rPr>
              <a:t> </a:t>
            </a:r>
            <a:r>
              <a:rPr lang="en-US" baseline="30000" dirty="0">
                <a:solidFill>
                  <a:srgbClr val="FFFF00"/>
                </a:solidFill>
                <a:effectLst/>
                <a:latin typeface="Helvetica Neue" panose="02000503000000020004" pitchFamily="2" charset="0"/>
              </a:rPr>
              <a:t>25</a:t>
            </a:r>
            <a:r>
              <a:rPr lang="en-US" dirty="0">
                <a:solidFill>
                  <a:srgbClr val="FFFF00"/>
                </a:solidFill>
                <a:effectLst/>
                <a:latin typeface="Helvetica Neue" panose="02000503000000020004" pitchFamily="2" charset="0"/>
              </a:rPr>
              <a:t> </a:t>
            </a:r>
            <a:r>
              <a:rPr lang="en-US" b="1" dirty="0">
                <a:solidFill>
                  <a:srgbClr val="FFFF00"/>
                </a:solidFill>
                <a:effectLst/>
                <a:latin typeface="Helvetica Neue" panose="02000503000000020004" pitchFamily="2" charset="0"/>
              </a:rPr>
              <a:t>For the land is defiled; therefore I visit the punishment of its iniquity upon it, and the land vomits out its inhabitants.</a:t>
            </a:r>
            <a:r>
              <a:rPr lang="en-US" dirty="0">
                <a:solidFill>
                  <a:srgbClr val="FFFF00"/>
                </a:solidFill>
                <a:effectLst/>
                <a:latin typeface="Helvetica Neue" panose="02000503000000020004" pitchFamily="2" charset="0"/>
              </a:rPr>
              <a:t> </a:t>
            </a:r>
            <a:r>
              <a:rPr lang="en-US" baseline="30000" dirty="0">
                <a:solidFill>
                  <a:srgbClr val="FCFFFF"/>
                </a:solidFill>
                <a:effectLst/>
                <a:latin typeface="Helvetica Neue" panose="02000503000000020004" pitchFamily="2" charset="0"/>
              </a:rPr>
              <a:t>26</a:t>
            </a:r>
            <a:r>
              <a:rPr lang="en-US" dirty="0">
                <a:solidFill>
                  <a:srgbClr val="FCFFFF"/>
                </a:solidFill>
                <a:effectLst/>
                <a:latin typeface="Helvetica Neue" panose="02000503000000020004" pitchFamily="2" charset="0"/>
              </a:rPr>
              <a:t> You shall therefore keep My statutes and My judgments, and shall not commit any of these abominations, either any of your own nation or any stranger who dwells among you </a:t>
            </a:r>
            <a:r>
              <a:rPr lang="en-US" baseline="30000" dirty="0">
                <a:solidFill>
                  <a:srgbClr val="FCFFFF"/>
                </a:solidFill>
                <a:effectLst/>
                <a:latin typeface="Helvetica Neue" panose="02000503000000020004" pitchFamily="2" charset="0"/>
              </a:rPr>
              <a:t>27</a:t>
            </a:r>
            <a:r>
              <a:rPr lang="en-US" dirty="0">
                <a:solidFill>
                  <a:srgbClr val="FCFFFF"/>
                </a:solidFill>
                <a:effectLst/>
                <a:latin typeface="Helvetica Neue" panose="02000503000000020004" pitchFamily="2" charset="0"/>
              </a:rPr>
              <a:t> (for </a:t>
            </a:r>
            <a:r>
              <a:rPr lang="en-US" b="1" dirty="0">
                <a:solidFill>
                  <a:srgbClr val="FFFF00"/>
                </a:solidFill>
                <a:effectLst/>
                <a:latin typeface="Helvetica Neue" panose="02000503000000020004" pitchFamily="2" charset="0"/>
              </a:rPr>
              <a:t>all these abominations the men of the land have done, who were before you, and thus the land is defiled</a:t>
            </a:r>
            <a:r>
              <a:rPr lang="en-US" dirty="0">
                <a:solidFill>
                  <a:srgbClr val="FCFFFF"/>
                </a:solidFill>
                <a:effectLst/>
                <a:latin typeface="Helvetica Neue" panose="02000503000000020004" pitchFamily="2" charset="0"/>
              </a:rPr>
              <a:t>), </a:t>
            </a:r>
            <a:r>
              <a:rPr lang="en-US" baseline="30000" dirty="0">
                <a:solidFill>
                  <a:srgbClr val="FCFFFF"/>
                </a:solidFill>
                <a:effectLst/>
                <a:latin typeface="Helvetica Neue" panose="02000503000000020004" pitchFamily="2" charset="0"/>
              </a:rPr>
              <a:t>28</a:t>
            </a:r>
            <a:r>
              <a:rPr lang="en-US" dirty="0">
                <a:solidFill>
                  <a:srgbClr val="FCFFFF"/>
                </a:solidFill>
                <a:effectLst/>
                <a:latin typeface="Helvetica Neue" panose="02000503000000020004" pitchFamily="2" charset="0"/>
              </a:rPr>
              <a:t> lest the land vomit you out also when you defile it, as it vomited out the nations that were before you. </a:t>
            </a:r>
            <a:r>
              <a:rPr lang="en-US" baseline="30000" dirty="0">
                <a:solidFill>
                  <a:srgbClr val="FCFFFF"/>
                </a:solidFill>
                <a:effectLst/>
                <a:latin typeface="Helvetica Neue" panose="02000503000000020004" pitchFamily="2" charset="0"/>
              </a:rPr>
              <a:t>29</a:t>
            </a:r>
            <a:r>
              <a:rPr lang="en-US" dirty="0">
                <a:solidFill>
                  <a:srgbClr val="FCFFFF"/>
                </a:solidFill>
                <a:effectLst/>
                <a:latin typeface="Helvetica Neue" panose="02000503000000020004" pitchFamily="2" charset="0"/>
              </a:rPr>
              <a:t> For whoever commits any of these abominations, the persons who commit them shall be cut off from among their people. </a:t>
            </a:r>
            <a:r>
              <a:rPr lang="en-US" baseline="30000" dirty="0">
                <a:solidFill>
                  <a:srgbClr val="FCFFFF"/>
                </a:solidFill>
                <a:effectLst/>
                <a:latin typeface="Helvetica Neue" panose="02000503000000020004" pitchFamily="2" charset="0"/>
              </a:rPr>
              <a:t>30</a:t>
            </a:r>
            <a:r>
              <a:rPr lang="en-US" dirty="0">
                <a:solidFill>
                  <a:srgbClr val="FCFFFF"/>
                </a:solidFill>
                <a:effectLst/>
                <a:latin typeface="Helvetica Neue" panose="02000503000000020004" pitchFamily="2" charset="0"/>
              </a:rPr>
              <a:t> ‘Therefore you shall keep My ordinance, so that you do not commit any of these abominable customs which were committed before you, and that you do not defile yourselves by them: I am the LORD your God.’ ” </a:t>
            </a:r>
          </a:p>
        </p:txBody>
      </p:sp>
      <p:sp>
        <p:nvSpPr>
          <p:cNvPr id="5" name="Title 1">
            <a:extLst>
              <a:ext uri="{FF2B5EF4-FFF2-40B4-BE49-F238E27FC236}">
                <a16:creationId xmlns:a16="http://schemas.microsoft.com/office/drawing/2014/main" id="{CAB6B99D-6D50-9A1A-7B4E-C51137814F33}"/>
              </a:ext>
            </a:extLst>
          </p:cNvPr>
          <p:cNvSpPr>
            <a:spLocks noGrp="1"/>
          </p:cNvSpPr>
          <p:nvPr>
            <p:ph type="title"/>
          </p:nvPr>
        </p:nvSpPr>
        <p:spPr>
          <a:xfrm>
            <a:off x="1206500" y="658004"/>
            <a:ext cx="21971000" cy="2019300"/>
          </a:xfrm>
        </p:spPr>
        <p:txBody>
          <a:bodyPr anchor="ctr"/>
          <a:lstStyle/>
          <a:p>
            <a:pPr algn="ctr"/>
            <a:r>
              <a:rPr lang="en-US" sz="8800" b="1" dirty="0">
                <a:solidFill>
                  <a:srgbClr val="FCFFFF"/>
                </a:solidFill>
                <a:effectLst/>
                <a:latin typeface="Helvetica Neue" panose="02000503000000020004" pitchFamily="2" charset="0"/>
              </a:rPr>
              <a:t>Leviticus 18:24-30</a:t>
            </a:r>
            <a:endParaRPr lang="en-US" dirty="0"/>
          </a:p>
        </p:txBody>
      </p:sp>
    </p:spTree>
    <p:extLst>
      <p:ext uri="{BB962C8B-B14F-4D97-AF65-F5344CB8AC3E}">
        <p14:creationId xmlns:p14="http://schemas.microsoft.com/office/powerpoint/2010/main" val="195151820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10000"/>
              </a:schemeClr>
            </a:gs>
            <a:gs pos="100000">
              <a:srgbClr val="C00000">
                <a:lumMod val="77467"/>
                <a:lumOff val="22533"/>
              </a:srgbClr>
            </a:gs>
            <a:gs pos="100000">
              <a:schemeClr val="accent5">
                <a:lumMod val="60000"/>
                <a:lumOff val="40000"/>
              </a:schemeClr>
            </a:gs>
          </a:gsLst>
          <a:lin ang="150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9A34-5C1D-3C1F-F450-A00CE532807D}"/>
              </a:ext>
            </a:extLst>
          </p:cNvPr>
          <p:cNvSpPr>
            <a:spLocks noGrp="1"/>
          </p:cNvSpPr>
          <p:nvPr>
            <p:ph type="title"/>
          </p:nvPr>
        </p:nvSpPr>
        <p:spPr>
          <a:xfrm>
            <a:off x="1206500" y="952500"/>
            <a:ext cx="21971000" cy="2019300"/>
          </a:xfrm>
        </p:spPr>
        <p:txBody>
          <a:bodyPr anchor="ctr"/>
          <a:lstStyle/>
          <a:p>
            <a:pPr algn="ctr"/>
            <a:r>
              <a:rPr lang="en-US" sz="8800" b="1" dirty="0">
                <a:solidFill>
                  <a:srgbClr val="FCFFFF"/>
                </a:solidFill>
                <a:effectLst/>
                <a:latin typeface="Helvetica Neue" panose="02000503000000020004" pitchFamily="2" charset="0"/>
              </a:rPr>
              <a:t>Leviticus 20:22-23</a:t>
            </a:r>
            <a:endParaRPr lang="en-US" dirty="0"/>
          </a:p>
        </p:txBody>
      </p:sp>
      <p:sp>
        <p:nvSpPr>
          <p:cNvPr id="4" name="Text Placeholder 3">
            <a:extLst>
              <a:ext uri="{FF2B5EF4-FFF2-40B4-BE49-F238E27FC236}">
                <a16:creationId xmlns:a16="http://schemas.microsoft.com/office/drawing/2014/main" id="{3B1C5343-0541-952E-58F0-AE2672A659EA}"/>
              </a:ext>
            </a:extLst>
          </p:cNvPr>
          <p:cNvSpPr>
            <a:spLocks noGrp="1"/>
          </p:cNvSpPr>
          <p:nvPr>
            <p:ph type="body" idx="1"/>
          </p:nvPr>
        </p:nvSpPr>
        <p:spPr/>
        <p:txBody>
          <a:bodyPr>
            <a:normAutofit/>
          </a:bodyPr>
          <a:lstStyle/>
          <a:p>
            <a:endParaRPr lang="en-US" sz="5400" dirty="0">
              <a:solidFill>
                <a:srgbClr val="FCFFFF"/>
              </a:solidFill>
              <a:effectLst/>
            </a:endParaRPr>
          </a:p>
          <a:p>
            <a:pPr marL="0" lvl="1" indent="0">
              <a:buNone/>
            </a:pPr>
            <a:r>
              <a:rPr lang="en-US" sz="5400" baseline="30000" dirty="0">
                <a:solidFill>
                  <a:srgbClr val="FCFFFF"/>
                </a:solidFill>
                <a:effectLst/>
                <a:latin typeface="Helvetica Neue" panose="02000503000000020004" pitchFamily="2" charset="0"/>
              </a:rPr>
              <a:t>22</a:t>
            </a:r>
            <a:r>
              <a:rPr lang="en-US" sz="5400" b="1" dirty="0">
                <a:solidFill>
                  <a:srgbClr val="FCFFFF"/>
                </a:solidFill>
                <a:effectLst/>
                <a:latin typeface="Helvetica Neue" panose="02000503000000020004" pitchFamily="2" charset="0"/>
              </a:rPr>
              <a:t> </a:t>
            </a:r>
            <a:r>
              <a:rPr lang="en-US" sz="5400" dirty="0">
                <a:solidFill>
                  <a:srgbClr val="FCFFFF"/>
                </a:solidFill>
                <a:effectLst/>
                <a:latin typeface="Helvetica Neue" panose="02000503000000020004" pitchFamily="2" charset="0"/>
              </a:rPr>
              <a:t>‘You shall therefore keep all My statutes and all My judgments, and perform them, that the land where I am bringing you to dwell may not vomit you out. </a:t>
            </a:r>
            <a:r>
              <a:rPr lang="en-US" sz="5400" baseline="30000" dirty="0">
                <a:solidFill>
                  <a:srgbClr val="FCFFFF"/>
                </a:solidFill>
                <a:effectLst/>
                <a:latin typeface="Helvetica Neue" panose="02000503000000020004" pitchFamily="2" charset="0"/>
              </a:rPr>
              <a:t>23</a:t>
            </a:r>
            <a:r>
              <a:rPr lang="en-US" sz="5400" dirty="0">
                <a:solidFill>
                  <a:srgbClr val="FCFFFF"/>
                </a:solidFill>
                <a:effectLst/>
                <a:latin typeface="Helvetica Neue" panose="02000503000000020004" pitchFamily="2" charset="0"/>
              </a:rPr>
              <a:t> And you shall not walk in the statutes of the nation which I am casting out before you; for </a:t>
            </a:r>
            <a:r>
              <a:rPr lang="en-US" sz="5400" b="1" dirty="0">
                <a:solidFill>
                  <a:srgbClr val="FFFF00"/>
                </a:solidFill>
                <a:effectLst/>
                <a:latin typeface="Helvetica Neue" panose="02000503000000020004" pitchFamily="2" charset="0"/>
              </a:rPr>
              <a:t>they commit all these things, and therefore I abhor them.</a:t>
            </a:r>
            <a:r>
              <a:rPr lang="en-US" sz="5400" dirty="0">
                <a:solidFill>
                  <a:srgbClr val="FFFF00"/>
                </a:solidFill>
                <a:effectLst/>
                <a:latin typeface="Helvetica Neue" panose="02000503000000020004" pitchFamily="2" charset="0"/>
              </a:rPr>
              <a:t> </a:t>
            </a:r>
          </a:p>
        </p:txBody>
      </p:sp>
    </p:spTree>
    <p:extLst>
      <p:ext uri="{BB962C8B-B14F-4D97-AF65-F5344CB8AC3E}">
        <p14:creationId xmlns:p14="http://schemas.microsoft.com/office/powerpoint/2010/main" val="323416129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10000"/>
              </a:schemeClr>
            </a:gs>
            <a:gs pos="100000">
              <a:srgbClr val="C00000">
                <a:lumMod val="77467"/>
                <a:lumOff val="22533"/>
              </a:srgbClr>
            </a:gs>
            <a:gs pos="100000">
              <a:schemeClr val="accent5">
                <a:lumMod val="60000"/>
                <a:lumOff val="40000"/>
              </a:schemeClr>
            </a:gs>
          </a:gsLst>
          <a:lin ang="150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9A34-5C1D-3C1F-F450-A00CE532807D}"/>
              </a:ext>
            </a:extLst>
          </p:cNvPr>
          <p:cNvSpPr>
            <a:spLocks noGrp="1"/>
          </p:cNvSpPr>
          <p:nvPr>
            <p:ph type="title"/>
          </p:nvPr>
        </p:nvSpPr>
        <p:spPr>
          <a:xfrm>
            <a:off x="1206500" y="952500"/>
            <a:ext cx="21971000" cy="2019300"/>
          </a:xfrm>
        </p:spPr>
        <p:txBody>
          <a:bodyPr anchor="ctr"/>
          <a:lstStyle/>
          <a:p>
            <a:pPr algn="ctr"/>
            <a:r>
              <a:rPr lang="en-US" sz="8800" b="1" dirty="0">
                <a:solidFill>
                  <a:srgbClr val="FCFFFF"/>
                </a:solidFill>
                <a:effectLst/>
                <a:latin typeface="Helvetica Neue" panose="02000503000000020004" pitchFamily="2" charset="0"/>
              </a:rPr>
              <a:t>Deuteronomy 9:4-6</a:t>
            </a:r>
            <a:endParaRPr lang="en-US" dirty="0"/>
          </a:p>
        </p:txBody>
      </p:sp>
      <p:sp>
        <p:nvSpPr>
          <p:cNvPr id="4" name="Text Placeholder 3">
            <a:extLst>
              <a:ext uri="{FF2B5EF4-FFF2-40B4-BE49-F238E27FC236}">
                <a16:creationId xmlns:a16="http://schemas.microsoft.com/office/drawing/2014/main" id="{3B1C5343-0541-952E-58F0-AE2672A659EA}"/>
              </a:ext>
            </a:extLst>
          </p:cNvPr>
          <p:cNvSpPr>
            <a:spLocks noGrp="1"/>
          </p:cNvSpPr>
          <p:nvPr>
            <p:ph type="body" idx="1"/>
          </p:nvPr>
        </p:nvSpPr>
        <p:spPr>
          <a:xfrm>
            <a:off x="1206500" y="3514725"/>
            <a:ext cx="21971000" cy="8989791"/>
          </a:xfrm>
        </p:spPr>
        <p:txBody>
          <a:bodyPr>
            <a:normAutofit/>
          </a:bodyPr>
          <a:lstStyle/>
          <a:p>
            <a:pPr marL="0" lvl="1" indent="0">
              <a:buNone/>
            </a:pPr>
            <a:r>
              <a:rPr lang="en-US" sz="5400" baseline="30000" dirty="0">
                <a:solidFill>
                  <a:srgbClr val="FCFFFF"/>
                </a:solidFill>
                <a:effectLst/>
                <a:latin typeface="Helvetica Neue" panose="02000503000000020004" pitchFamily="2" charset="0"/>
              </a:rPr>
              <a:t>4</a:t>
            </a:r>
            <a:r>
              <a:rPr lang="en-US" sz="5400" dirty="0">
                <a:solidFill>
                  <a:srgbClr val="FCFFFF"/>
                </a:solidFill>
                <a:effectLst/>
                <a:latin typeface="Helvetica Neue" panose="02000503000000020004" pitchFamily="2" charset="0"/>
              </a:rPr>
              <a:t> “Do not think in your heart, after the LORD your God has cast them out before you, saying, ‘Because of my righteousness the LORD has brought me in to possess this land’; but </a:t>
            </a:r>
            <a:r>
              <a:rPr lang="en-US" sz="5400" b="1" dirty="0">
                <a:solidFill>
                  <a:srgbClr val="FFFF00"/>
                </a:solidFill>
                <a:effectLst/>
                <a:latin typeface="Helvetica Neue" panose="02000503000000020004" pitchFamily="2" charset="0"/>
              </a:rPr>
              <a:t>it is because of the wickedness of these nations that the LORD is driving them out from before you.</a:t>
            </a:r>
            <a:r>
              <a:rPr lang="en-US" sz="5400" dirty="0">
                <a:solidFill>
                  <a:srgbClr val="FFFF00"/>
                </a:solidFill>
                <a:effectLst/>
                <a:latin typeface="Helvetica Neue" panose="02000503000000020004" pitchFamily="2" charset="0"/>
              </a:rPr>
              <a:t> </a:t>
            </a:r>
            <a:r>
              <a:rPr lang="en-US" sz="5400" baseline="30000" dirty="0">
                <a:solidFill>
                  <a:srgbClr val="FCFFFF"/>
                </a:solidFill>
                <a:effectLst/>
                <a:latin typeface="Helvetica Neue" panose="02000503000000020004" pitchFamily="2" charset="0"/>
              </a:rPr>
              <a:t>5</a:t>
            </a:r>
            <a:r>
              <a:rPr lang="en-US" sz="5400" dirty="0">
                <a:solidFill>
                  <a:srgbClr val="FCFFFF"/>
                </a:solidFill>
                <a:effectLst/>
                <a:latin typeface="Helvetica Neue" panose="02000503000000020004" pitchFamily="2" charset="0"/>
              </a:rPr>
              <a:t> It is not because of your righteousness or the uprightness of your heart that you go in to possess their land, but </a:t>
            </a:r>
            <a:r>
              <a:rPr lang="en-US" sz="5400" b="1" dirty="0">
                <a:solidFill>
                  <a:srgbClr val="FFFF00"/>
                </a:solidFill>
                <a:effectLst/>
                <a:latin typeface="Helvetica Neue" panose="02000503000000020004" pitchFamily="2" charset="0"/>
              </a:rPr>
              <a:t>because of the wickedness of these nations that the LORD your God drives them out from before you</a:t>
            </a:r>
            <a:r>
              <a:rPr lang="en-US" sz="5400" dirty="0">
                <a:solidFill>
                  <a:srgbClr val="FCFFFF"/>
                </a:solidFill>
                <a:effectLst/>
                <a:latin typeface="Helvetica Neue" panose="02000503000000020004" pitchFamily="2" charset="0"/>
              </a:rPr>
              <a:t>, and that He may fulfill the word which the LORD swore to your fathers, to Abraham, Isaac, and Jacob. </a:t>
            </a:r>
            <a:r>
              <a:rPr lang="en-US" sz="5400" baseline="30000" dirty="0">
                <a:solidFill>
                  <a:srgbClr val="FCFFFF"/>
                </a:solidFill>
                <a:effectLst/>
                <a:latin typeface="Helvetica Neue" panose="02000503000000020004" pitchFamily="2" charset="0"/>
              </a:rPr>
              <a:t>6</a:t>
            </a:r>
            <a:r>
              <a:rPr lang="en-US" sz="5400" dirty="0">
                <a:solidFill>
                  <a:srgbClr val="FCFFFF"/>
                </a:solidFill>
                <a:effectLst/>
                <a:latin typeface="Helvetica Neue" panose="02000503000000020004" pitchFamily="2" charset="0"/>
              </a:rPr>
              <a:t> Therefore understand that the LORD your God is not giving you this good land to possess because of your righteousness, for you are a stiff-necked people.</a:t>
            </a:r>
          </a:p>
        </p:txBody>
      </p:sp>
    </p:spTree>
    <p:extLst>
      <p:ext uri="{BB962C8B-B14F-4D97-AF65-F5344CB8AC3E}">
        <p14:creationId xmlns:p14="http://schemas.microsoft.com/office/powerpoint/2010/main" val="776246628"/>
      </p:ext>
    </p:extLst>
  </p:cSld>
  <p:clrMapOvr>
    <a:masterClrMapping/>
  </p:clrMapOvr>
  <p:transition spd="med"/>
</p:sld>
</file>

<file path=ppt/theme/theme1.xml><?xml version="1.0" encoding="utf-8"?>
<a:theme xmlns:a="http://schemas.openxmlformats.org/drawingml/2006/main" name="30_BasicColor">
  <a:themeElements>
    <a:clrScheme name="30_BasicColor">
      <a:dk1>
        <a:srgbClr val="5E5E5E"/>
      </a:dk1>
      <a:lt1>
        <a:srgbClr val="003462"/>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0_BasicColor">
      <a:majorFont>
        <a:latin typeface="Helvetica Neue"/>
        <a:ea typeface="Helvetica Neue"/>
        <a:cs typeface="Helvetica Neue"/>
      </a:majorFont>
      <a:minorFont>
        <a:latin typeface="Helvetica Neue"/>
        <a:ea typeface="Helvetica Neue"/>
        <a:cs typeface="Helvetica Neue"/>
      </a:minorFont>
    </a:fontScheme>
    <a:fmtScheme name="30_Basic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0_BasicColor">
  <a:themeElements>
    <a:clrScheme name="30_BasicColor">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0_BasicColor">
      <a:majorFont>
        <a:latin typeface="Helvetica Neue"/>
        <a:ea typeface="Helvetica Neue"/>
        <a:cs typeface="Helvetica Neue"/>
      </a:majorFont>
      <a:minorFont>
        <a:latin typeface="Helvetica Neue"/>
        <a:ea typeface="Helvetica Neue"/>
        <a:cs typeface="Helvetica Neue"/>
      </a:minorFont>
    </a:fontScheme>
    <a:fmtScheme name="30_Basic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279</TotalTime>
  <Words>2697</Words>
  <Application>Microsoft Macintosh PowerPoint</Application>
  <PresentationFormat>Custom</PresentationFormat>
  <Paragraphs>85</Paragraphs>
  <Slides>32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Helvetica Neue</vt:lpstr>
      <vt:lpstr>Helvetica Neue Medium</vt:lpstr>
      <vt:lpstr>30_BasicColor</vt:lpstr>
      <vt:lpstr>PowerPoint Presentation</vt:lpstr>
      <vt:lpstr>Richard Dawkins</vt:lpstr>
      <vt:lpstr>Christopher Hitchens</vt:lpstr>
      <vt:lpstr>Slaughter of the Canaanites</vt:lpstr>
      <vt:lpstr>God’s Command to Drive Out  &amp; Exterminate the Canaanites</vt:lpstr>
      <vt:lpstr>PowerPoint Presentation</vt:lpstr>
      <vt:lpstr>Leviticus 18:24-30</vt:lpstr>
      <vt:lpstr>Leviticus 20:22-23</vt:lpstr>
      <vt:lpstr>Deuteronomy 9:4-6</vt:lpstr>
      <vt:lpstr>Deuteronomy 18:9-14</vt:lpstr>
      <vt:lpstr>PowerPoint Presentation</vt:lpstr>
      <vt:lpstr>Exodus 23:31-33</vt:lpstr>
      <vt:lpstr>Exodus 34:12-16</vt:lpstr>
      <vt:lpstr>Leviticus 18:3</vt:lpstr>
      <vt:lpstr>Numbers 33:55-56</vt:lpstr>
      <vt:lpstr>Deuteronomy 7:4, 16</vt:lpstr>
      <vt:lpstr>Deuteronomy 12:2-4, 29-32</vt:lpstr>
      <vt:lpstr>Deuteronomy 18:9</vt:lpstr>
      <vt:lpstr>Deuteronomy 20:16-18</vt:lpstr>
      <vt:lpstr>God’s Wisdom &amp; Justice</vt:lpstr>
      <vt:lpstr>God’s Wisdom &amp; Justice</vt:lpstr>
      <vt:lpstr>PowerPoint Presentation</vt:lpstr>
      <vt:lpstr>God’s Wisdom &amp; Justice</vt:lpstr>
      <vt:lpstr>God’s Wisdom &amp; Justice</vt:lpstr>
      <vt:lpstr>PowerPoint Presentation</vt:lpstr>
      <vt:lpstr>PowerPoint Presentation</vt:lpstr>
      <vt:lpstr>God’s Wisdom &amp; Justice</vt:lpstr>
      <vt:lpstr>Jeremiah 18:7-10</vt:lpstr>
      <vt:lpstr>God’s Wisdom &amp; Justice</vt:lpstr>
      <vt:lpstr>Was It Genocide or Ethnic Cleansing?</vt:lpstr>
      <vt:lpstr>Genocide?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Ben Walker</cp:lastModifiedBy>
  <cp:revision>2</cp:revision>
  <dcterms:modified xsi:type="dcterms:W3CDTF">2023-12-17T13:39:54Z</dcterms:modified>
</cp:coreProperties>
</file>